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9" r:id="rId3"/>
    <p:sldId id="282" r:id="rId4"/>
    <p:sldId id="257" r:id="rId5"/>
    <p:sldId id="258" r:id="rId6"/>
    <p:sldId id="260" r:id="rId7"/>
    <p:sldId id="263" r:id="rId8"/>
    <p:sldId id="262" r:id="rId9"/>
    <p:sldId id="264" r:id="rId10"/>
    <p:sldId id="267" r:id="rId11"/>
    <p:sldId id="268" r:id="rId12"/>
    <p:sldId id="265" r:id="rId13"/>
    <p:sldId id="269" r:id="rId14"/>
    <p:sldId id="270" r:id="rId15"/>
    <p:sldId id="266" r:id="rId16"/>
    <p:sldId id="271" r:id="rId17"/>
    <p:sldId id="274" r:id="rId18"/>
    <p:sldId id="272" r:id="rId19"/>
    <p:sldId id="296" r:id="rId20"/>
    <p:sldId id="277" r:id="rId21"/>
    <p:sldId id="276" r:id="rId22"/>
    <p:sldId id="278" r:id="rId23"/>
    <p:sldId id="279" r:id="rId24"/>
    <p:sldId id="280" r:id="rId25"/>
    <p:sldId id="275" r:id="rId26"/>
    <p:sldId id="281" r:id="rId27"/>
    <p:sldId id="27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6E039E-51F8-4F8E-91AA-986627D6D935}" v="70" dt="2021-07-29T06:43:53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9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동진" userId="51454f35-f6cc-4773-b2f4-9f86a9c3223a" providerId="ADAL" clId="{226E039E-51F8-4F8E-91AA-986627D6D935}"/>
    <pc:docChg chg="undo custSel addSld delSld modSld sldOrd">
      <pc:chgData name="동진" userId="51454f35-f6cc-4773-b2f4-9f86a9c3223a" providerId="ADAL" clId="{226E039E-51F8-4F8E-91AA-986627D6D935}" dt="2021-07-29T06:43:53.743" v="874"/>
      <pc:docMkLst>
        <pc:docMk/>
      </pc:docMkLst>
      <pc:sldChg chg="modSp mod">
        <pc:chgData name="동진" userId="51454f35-f6cc-4773-b2f4-9f86a9c3223a" providerId="ADAL" clId="{226E039E-51F8-4F8E-91AA-986627D6D935}" dt="2021-07-29T06:05:48.784" v="765" actId="20577"/>
        <pc:sldMkLst>
          <pc:docMk/>
          <pc:sldMk cId="4221129432" sldId="258"/>
        </pc:sldMkLst>
        <pc:spChg chg="mod">
          <ac:chgData name="동진" userId="51454f35-f6cc-4773-b2f4-9f86a9c3223a" providerId="ADAL" clId="{226E039E-51F8-4F8E-91AA-986627D6D935}" dt="2021-07-29T06:05:48.784" v="765" actId="20577"/>
          <ac:spMkLst>
            <pc:docMk/>
            <pc:sldMk cId="4221129432" sldId="258"/>
            <ac:spMk id="3" creationId="{570BE535-DB34-4A08-AA0D-0CBE9497F8E6}"/>
          </ac:spMkLst>
        </pc:spChg>
      </pc:sldChg>
      <pc:sldChg chg="modSp mod">
        <pc:chgData name="동진" userId="51454f35-f6cc-4773-b2f4-9f86a9c3223a" providerId="ADAL" clId="{226E039E-51F8-4F8E-91AA-986627D6D935}" dt="2021-07-29T06:39:24.456" v="841" actId="20577"/>
        <pc:sldMkLst>
          <pc:docMk/>
          <pc:sldMk cId="386861689" sldId="259"/>
        </pc:sldMkLst>
        <pc:spChg chg="mod">
          <ac:chgData name="동진" userId="51454f35-f6cc-4773-b2f4-9f86a9c3223a" providerId="ADAL" clId="{226E039E-51F8-4F8E-91AA-986627D6D935}" dt="2021-07-29T06:39:24.456" v="841" actId="20577"/>
          <ac:spMkLst>
            <pc:docMk/>
            <pc:sldMk cId="386861689" sldId="259"/>
            <ac:spMk id="3" creationId="{B76A0C4C-4F6D-4E5E-8AB0-799110580F02}"/>
          </ac:spMkLst>
        </pc:spChg>
      </pc:sldChg>
      <pc:sldChg chg="addSp modSp mod">
        <pc:chgData name="동진" userId="51454f35-f6cc-4773-b2f4-9f86a9c3223a" providerId="ADAL" clId="{226E039E-51F8-4F8E-91AA-986627D6D935}" dt="2021-07-29T06:07:21.898" v="776" actId="14100"/>
        <pc:sldMkLst>
          <pc:docMk/>
          <pc:sldMk cId="2416305212" sldId="260"/>
        </pc:sldMkLst>
        <pc:spChg chg="add mod">
          <ac:chgData name="동진" userId="51454f35-f6cc-4773-b2f4-9f86a9c3223a" providerId="ADAL" clId="{226E039E-51F8-4F8E-91AA-986627D6D935}" dt="2021-07-29T06:07:21.898" v="776" actId="14100"/>
          <ac:spMkLst>
            <pc:docMk/>
            <pc:sldMk cId="2416305212" sldId="260"/>
            <ac:spMk id="3" creationId="{30773D7E-AE85-4160-9ADD-4E8801C7F10D}"/>
          </ac:spMkLst>
        </pc:spChg>
        <pc:spChg chg="add mod">
          <ac:chgData name="동진" userId="51454f35-f6cc-4773-b2f4-9f86a9c3223a" providerId="ADAL" clId="{226E039E-51F8-4F8E-91AA-986627D6D935}" dt="2021-07-29T06:07:19.275" v="775" actId="14100"/>
          <ac:spMkLst>
            <pc:docMk/>
            <pc:sldMk cId="2416305212" sldId="260"/>
            <ac:spMk id="7" creationId="{7E547D92-C954-4F84-94C0-D10E84C3ED33}"/>
          </ac:spMkLst>
        </pc:spChg>
      </pc:sldChg>
      <pc:sldChg chg="del ord">
        <pc:chgData name="동진" userId="51454f35-f6cc-4773-b2f4-9f86a9c3223a" providerId="ADAL" clId="{226E039E-51F8-4F8E-91AA-986627D6D935}" dt="2021-07-29T02:11:04.427" v="247" actId="47"/>
        <pc:sldMkLst>
          <pc:docMk/>
          <pc:sldMk cId="1002530739" sldId="261"/>
        </pc:sldMkLst>
      </pc:sldChg>
      <pc:sldChg chg="addSp modSp mod">
        <pc:chgData name="동진" userId="51454f35-f6cc-4773-b2f4-9f86a9c3223a" providerId="ADAL" clId="{226E039E-51F8-4F8E-91AA-986627D6D935}" dt="2021-07-29T05:55:51.952" v="587" actId="14100"/>
        <pc:sldMkLst>
          <pc:docMk/>
          <pc:sldMk cId="2636122499" sldId="262"/>
        </pc:sldMkLst>
        <pc:spChg chg="add mod">
          <ac:chgData name="동진" userId="51454f35-f6cc-4773-b2f4-9f86a9c3223a" providerId="ADAL" clId="{226E039E-51F8-4F8E-91AA-986627D6D935}" dt="2021-07-29T05:55:51.952" v="587" actId="14100"/>
          <ac:spMkLst>
            <pc:docMk/>
            <pc:sldMk cId="2636122499" sldId="262"/>
            <ac:spMk id="3" creationId="{199A0271-BCD0-498C-B2F6-4143CCA3B281}"/>
          </ac:spMkLst>
        </pc:spChg>
      </pc:sldChg>
      <pc:sldChg chg="modSp mod">
        <pc:chgData name="동진" userId="51454f35-f6cc-4773-b2f4-9f86a9c3223a" providerId="ADAL" clId="{226E039E-51F8-4F8E-91AA-986627D6D935}" dt="2021-07-29T06:08:26.572" v="780" actId="1582"/>
        <pc:sldMkLst>
          <pc:docMk/>
          <pc:sldMk cId="1953698830" sldId="263"/>
        </pc:sldMkLst>
        <pc:spChg chg="mod">
          <ac:chgData name="동진" userId="51454f35-f6cc-4773-b2f4-9f86a9c3223a" providerId="ADAL" clId="{226E039E-51F8-4F8E-91AA-986627D6D935}" dt="2021-07-29T05:49:37.211" v="512" actId="404"/>
          <ac:spMkLst>
            <pc:docMk/>
            <pc:sldMk cId="1953698830" sldId="263"/>
            <ac:spMk id="2" creationId="{39485947-11EA-4BA8-B3B7-DACB46153C9D}"/>
          </ac:spMkLst>
        </pc:spChg>
        <pc:spChg chg="mod">
          <ac:chgData name="동진" userId="51454f35-f6cc-4773-b2f4-9f86a9c3223a" providerId="ADAL" clId="{226E039E-51F8-4F8E-91AA-986627D6D935}" dt="2021-07-29T06:08:16.595" v="777" actId="1076"/>
          <ac:spMkLst>
            <pc:docMk/>
            <pc:sldMk cId="1953698830" sldId="263"/>
            <ac:spMk id="10" creationId="{FB229FE1-0BC0-4FFE-814E-348D5F8418E0}"/>
          </ac:spMkLst>
        </pc:spChg>
        <pc:spChg chg="mod">
          <ac:chgData name="동진" userId="51454f35-f6cc-4773-b2f4-9f86a9c3223a" providerId="ADAL" clId="{226E039E-51F8-4F8E-91AA-986627D6D935}" dt="2021-07-29T06:08:26.572" v="780" actId="1582"/>
          <ac:spMkLst>
            <pc:docMk/>
            <pc:sldMk cId="1953698830" sldId="263"/>
            <ac:spMk id="11" creationId="{432528A4-649C-4E46-9C2E-CC87D747293B}"/>
          </ac:spMkLst>
        </pc:spChg>
      </pc:sldChg>
      <pc:sldChg chg="modSp mod">
        <pc:chgData name="동진" userId="51454f35-f6cc-4773-b2f4-9f86a9c3223a" providerId="ADAL" clId="{226E039E-51F8-4F8E-91AA-986627D6D935}" dt="2021-07-29T06:11:50.708" v="791" actId="20577"/>
        <pc:sldMkLst>
          <pc:docMk/>
          <pc:sldMk cId="1561428735" sldId="264"/>
        </pc:sldMkLst>
        <pc:spChg chg="mod">
          <ac:chgData name="동진" userId="51454f35-f6cc-4773-b2f4-9f86a9c3223a" providerId="ADAL" clId="{226E039E-51F8-4F8E-91AA-986627D6D935}" dt="2021-07-29T06:11:50.708" v="791" actId="20577"/>
          <ac:spMkLst>
            <pc:docMk/>
            <pc:sldMk cId="1561428735" sldId="264"/>
            <ac:spMk id="3" creationId="{3DFE10DD-FC51-4607-A565-5B9716238C1A}"/>
          </ac:spMkLst>
        </pc:spChg>
      </pc:sldChg>
      <pc:sldChg chg="addSp delSp modSp mod">
        <pc:chgData name="동진" userId="51454f35-f6cc-4773-b2f4-9f86a9c3223a" providerId="ADAL" clId="{226E039E-51F8-4F8E-91AA-986627D6D935}" dt="2021-07-29T06:14:48.128" v="792" actId="478"/>
        <pc:sldMkLst>
          <pc:docMk/>
          <pc:sldMk cId="2346239300" sldId="265"/>
        </pc:sldMkLst>
        <pc:spChg chg="mod">
          <ac:chgData name="동진" userId="51454f35-f6cc-4773-b2f4-9f86a9c3223a" providerId="ADAL" clId="{226E039E-51F8-4F8E-91AA-986627D6D935}" dt="2021-07-28T09:13:09.142" v="57" actId="20577"/>
          <ac:spMkLst>
            <pc:docMk/>
            <pc:sldMk cId="2346239300" sldId="265"/>
            <ac:spMk id="3" creationId="{A384219A-4D48-40BD-9454-878AF2CC67A8}"/>
          </ac:spMkLst>
        </pc:spChg>
        <pc:spChg chg="del">
          <ac:chgData name="동진" userId="51454f35-f6cc-4773-b2f4-9f86a9c3223a" providerId="ADAL" clId="{226E039E-51F8-4F8E-91AA-986627D6D935}" dt="2021-07-29T06:14:48.128" v="792" actId="478"/>
          <ac:spMkLst>
            <pc:docMk/>
            <pc:sldMk cId="2346239300" sldId="265"/>
            <ac:spMk id="9" creationId="{2139BACF-7FA9-44A0-BF01-72BACD1067E2}"/>
          </ac:spMkLst>
        </pc:spChg>
        <pc:grpChg chg="add mod">
          <ac:chgData name="동진" userId="51454f35-f6cc-4773-b2f4-9f86a9c3223a" providerId="ADAL" clId="{226E039E-51F8-4F8E-91AA-986627D6D935}" dt="2021-07-28T09:14:45.194" v="80" actId="1076"/>
          <ac:grpSpMkLst>
            <pc:docMk/>
            <pc:sldMk cId="2346239300" sldId="265"/>
            <ac:grpSpMk id="18" creationId="{1D5D10D4-EFB8-4900-8AA9-22BC4066ED90}"/>
          </ac:grpSpMkLst>
        </pc:grpChg>
        <pc:picChg chg="mod">
          <ac:chgData name="동진" userId="51454f35-f6cc-4773-b2f4-9f86a9c3223a" providerId="ADAL" clId="{226E039E-51F8-4F8E-91AA-986627D6D935}" dt="2021-07-28T09:11:46.841" v="43" actId="1076"/>
          <ac:picMkLst>
            <pc:docMk/>
            <pc:sldMk cId="2346239300" sldId="265"/>
            <ac:picMk id="6" creationId="{6BC73FA7-2F2B-44B8-92CF-C700F9B7C74B}"/>
          </ac:picMkLst>
        </pc:picChg>
        <pc:picChg chg="del">
          <ac:chgData name="동진" userId="51454f35-f6cc-4773-b2f4-9f86a9c3223a" providerId="ADAL" clId="{226E039E-51F8-4F8E-91AA-986627D6D935}" dt="2021-07-28T09:07:39.234" v="0" actId="478"/>
          <ac:picMkLst>
            <pc:docMk/>
            <pc:sldMk cId="2346239300" sldId="265"/>
            <ac:picMk id="8" creationId="{D033998A-2393-47FB-8127-4D2A8DE71CA8}"/>
          </ac:picMkLst>
        </pc:picChg>
        <pc:picChg chg="del">
          <ac:chgData name="동진" userId="51454f35-f6cc-4773-b2f4-9f86a9c3223a" providerId="ADAL" clId="{226E039E-51F8-4F8E-91AA-986627D6D935}" dt="2021-07-28T09:08:27.300" v="2" actId="478"/>
          <ac:picMkLst>
            <pc:docMk/>
            <pc:sldMk cId="2346239300" sldId="265"/>
            <ac:picMk id="11" creationId="{39E8499B-97DA-4E49-8DD8-712314804CBD}"/>
          </ac:picMkLst>
        </pc:picChg>
        <pc:picChg chg="add mod">
          <ac:chgData name="동진" userId="51454f35-f6cc-4773-b2f4-9f86a9c3223a" providerId="ADAL" clId="{226E039E-51F8-4F8E-91AA-986627D6D935}" dt="2021-07-28T09:14:43.146" v="79" actId="1076"/>
          <ac:picMkLst>
            <pc:docMk/>
            <pc:sldMk cId="2346239300" sldId="265"/>
            <ac:picMk id="13" creationId="{FC562413-8476-4CE2-B6C6-0936C3085F92}"/>
          </ac:picMkLst>
        </pc:picChg>
        <pc:picChg chg="add mod">
          <ac:chgData name="동진" userId="51454f35-f6cc-4773-b2f4-9f86a9c3223a" providerId="ADAL" clId="{226E039E-51F8-4F8E-91AA-986627D6D935}" dt="2021-07-28T09:09:35.717" v="12" actId="164"/>
          <ac:picMkLst>
            <pc:docMk/>
            <pc:sldMk cId="2346239300" sldId="265"/>
            <ac:picMk id="15" creationId="{AA79EE45-9036-4DD0-834E-00E0CA9BF551}"/>
          </ac:picMkLst>
        </pc:picChg>
        <pc:picChg chg="add mod">
          <ac:chgData name="동진" userId="51454f35-f6cc-4773-b2f4-9f86a9c3223a" providerId="ADAL" clId="{226E039E-51F8-4F8E-91AA-986627D6D935}" dt="2021-07-28T09:09:35.717" v="12" actId="164"/>
          <ac:picMkLst>
            <pc:docMk/>
            <pc:sldMk cId="2346239300" sldId="265"/>
            <ac:picMk id="17" creationId="{A9D7EBEB-160F-4833-AC1F-6FEF048B551E}"/>
          </ac:picMkLst>
        </pc:picChg>
        <pc:picChg chg="add del mod">
          <ac:chgData name="동진" userId="51454f35-f6cc-4773-b2f4-9f86a9c3223a" providerId="ADAL" clId="{226E039E-51F8-4F8E-91AA-986627D6D935}" dt="2021-07-28T09:11:03.464" v="33" actId="478"/>
          <ac:picMkLst>
            <pc:docMk/>
            <pc:sldMk cId="2346239300" sldId="265"/>
            <ac:picMk id="20" creationId="{4DFAEB74-ED8D-4479-AF7C-8A190F73C621}"/>
          </ac:picMkLst>
        </pc:picChg>
        <pc:picChg chg="add del mod">
          <ac:chgData name="동진" userId="51454f35-f6cc-4773-b2f4-9f86a9c3223a" providerId="ADAL" clId="{226E039E-51F8-4F8E-91AA-986627D6D935}" dt="2021-07-28T09:10:10.120" v="19"/>
          <ac:picMkLst>
            <pc:docMk/>
            <pc:sldMk cId="2346239300" sldId="265"/>
            <ac:picMk id="21" creationId="{6934C9DE-9685-4010-A1A8-7A1BDA4DE62C}"/>
          </ac:picMkLst>
        </pc:picChg>
        <pc:picChg chg="add mod">
          <ac:chgData name="동진" userId="51454f35-f6cc-4773-b2f4-9f86a9c3223a" providerId="ADAL" clId="{226E039E-51F8-4F8E-91AA-986627D6D935}" dt="2021-07-28T09:11:48.255" v="44" actId="1076"/>
          <ac:picMkLst>
            <pc:docMk/>
            <pc:sldMk cId="2346239300" sldId="265"/>
            <ac:picMk id="23" creationId="{37D54D16-505E-4525-AB96-0456C1F0F8F9}"/>
          </ac:picMkLst>
        </pc:picChg>
      </pc:sldChg>
      <pc:sldChg chg="addSp delSp modSp mod">
        <pc:chgData name="동진" userId="51454f35-f6cc-4773-b2f4-9f86a9c3223a" providerId="ADAL" clId="{226E039E-51F8-4F8E-91AA-986627D6D935}" dt="2021-07-29T06:31:01.163" v="838" actId="14100"/>
        <pc:sldMkLst>
          <pc:docMk/>
          <pc:sldMk cId="98669079" sldId="266"/>
        </pc:sldMkLst>
        <pc:spChg chg="add del mod">
          <ac:chgData name="동진" userId="51454f35-f6cc-4773-b2f4-9f86a9c3223a" providerId="ADAL" clId="{226E039E-51F8-4F8E-91AA-986627D6D935}" dt="2021-07-29T06:30:17.101" v="819"/>
          <ac:spMkLst>
            <pc:docMk/>
            <pc:sldMk cId="98669079" sldId="266"/>
            <ac:spMk id="2" creationId="{836EE46A-D643-4593-926F-73598A400BA0}"/>
          </ac:spMkLst>
        </pc:spChg>
        <pc:spChg chg="del">
          <ac:chgData name="동진" userId="51454f35-f6cc-4773-b2f4-9f86a9c3223a" providerId="ADAL" clId="{226E039E-51F8-4F8E-91AA-986627D6D935}" dt="2021-07-28T09:16:25.061" v="97" actId="478"/>
          <ac:spMkLst>
            <pc:docMk/>
            <pc:sldMk cId="98669079" sldId="266"/>
            <ac:spMk id="2" creationId="{CC593B05-88F8-4CAD-BF5B-44178CB76EE2}"/>
          </ac:spMkLst>
        </pc:spChg>
        <pc:spChg chg="del mod">
          <ac:chgData name="동진" userId="51454f35-f6cc-4773-b2f4-9f86a9c3223a" providerId="ADAL" clId="{226E039E-51F8-4F8E-91AA-986627D6D935}" dt="2021-07-29T06:16:18.174" v="797" actId="478"/>
          <ac:spMkLst>
            <pc:docMk/>
            <pc:sldMk cId="98669079" sldId="266"/>
            <ac:spMk id="3" creationId="{4149B36D-1192-4BB0-84CC-641693FD8D2A}"/>
          </ac:spMkLst>
        </pc:spChg>
        <pc:spChg chg="add del mod">
          <ac:chgData name="동진" userId="51454f35-f6cc-4773-b2f4-9f86a9c3223a" providerId="ADAL" clId="{226E039E-51F8-4F8E-91AA-986627D6D935}" dt="2021-07-28T09:16:40.386" v="99" actId="20577"/>
          <ac:spMkLst>
            <pc:docMk/>
            <pc:sldMk cId="98669079" sldId="266"/>
            <ac:spMk id="5" creationId="{1AAE7116-D3B2-4005-9D91-B1A6816F1974}"/>
          </ac:spMkLst>
        </pc:spChg>
        <pc:spChg chg="add mod">
          <ac:chgData name="동진" userId="51454f35-f6cc-4773-b2f4-9f86a9c3223a" providerId="ADAL" clId="{226E039E-51F8-4F8E-91AA-986627D6D935}" dt="2021-07-29T06:31:01.163" v="838" actId="14100"/>
          <ac:spMkLst>
            <pc:docMk/>
            <pc:sldMk cId="98669079" sldId="266"/>
            <ac:spMk id="8" creationId="{B4BC307D-F08B-43B9-82D8-4EF9B8302020}"/>
          </ac:spMkLst>
        </pc:spChg>
        <pc:picChg chg="add mod">
          <ac:chgData name="동진" userId="51454f35-f6cc-4773-b2f4-9f86a9c3223a" providerId="ADAL" clId="{226E039E-51F8-4F8E-91AA-986627D6D935}" dt="2021-07-29T06:29:06.758" v="798" actId="1076"/>
          <ac:picMkLst>
            <pc:docMk/>
            <pc:sldMk cId="98669079" sldId="266"/>
            <ac:picMk id="7" creationId="{E07EB9A6-8F24-4B13-912F-8EBA9CC525B5}"/>
          </ac:picMkLst>
        </pc:picChg>
      </pc:sldChg>
      <pc:sldChg chg="addSp delSp modSp add mod">
        <pc:chgData name="동진" userId="51454f35-f6cc-4773-b2f4-9f86a9c3223a" providerId="ADAL" clId="{226E039E-51F8-4F8E-91AA-986627D6D935}" dt="2021-07-29T06:14:51.994" v="793" actId="478"/>
        <pc:sldMkLst>
          <pc:docMk/>
          <pc:sldMk cId="2879296611" sldId="269"/>
        </pc:sldMkLst>
        <pc:spChg chg="mod">
          <ac:chgData name="동진" userId="51454f35-f6cc-4773-b2f4-9f86a9c3223a" providerId="ADAL" clId="{226E039E-51F8-4F8E-91AA-986627D6D935}" dt="2021-07-28T11:57:32.824" v="168" actId="1036"/>
          <ac:spMkLst>
            <pc:docMk/>
            <pc:sldMk cId="2879296611" sldId="269"/>
            <ac:spMk id="3" creationId="{A384219A-4D48-40BD-9454-878AF2CC67A8}"/>
          </ac:spMkLst>
        </pc:spChg>
        <pc:spChg chg="del">
          <ac:chgData name="동진" userId="51454f35-f6cc-4773-b2f4-9f86a9c3223a" providerId="ADAL" clId="{226E039E-51F8-4F8E-91AA-986627D6D935}" dt="2021-07-29T06:14:51.994" v="793" actId="478"/>
          <ac:spMkLst>
            <pc:docMk/>
            <pc:sldMk cId="2879296611" sldId="269"/>
            <ac:spMk id="9" creationId="{2139BACF-7FA9-44A0-BF01-72BACD1067E2}"/>
          </ac:spMkLst>
        </pc:spChg>
        <pc:grpChg chg="del">
          <ac:chgData name="동진" userId="51454f35-f6cc-4773-b2f4-9f86a9c3223a" providerId="ADAL" clId="{226E039E-51F8-4F8E-91AA-986627D6D935}" dt="2021-07-28T09:10:22.958" v="22" actId="478"/>
          <ac:grpSpMkLst>
            <pc:docMk/>
            <pc:sldMk cId="2879296611" sldId="269"/>
            <ac:grpSpMk id="18" creationId="{1D5D10D4-EFB8-4900-8AA9-22BC4066ED90}"/>
          </ac:grpSpMkLst>
        </pc:grpChg>
        <pc:picChg chg="mod">
          <ac:chgData name="동진" userId="51454f35-f6cc-4773-b2f4-9f86a9c3223a" providerId="ADAL" clId="{226E039E-51F8-4F8E-91AA-986627D6D935}" dt="2021-07-28T09:12:11.141" v="50" actId="1076"/>
          <ac:picMkLst>
            <pc:docMk/>
            <pc:sldMk cId="2879296611" sldId="269"/>
            <ac:picMk id="6" creationId="{6BC73FA7-2F2B-44B8-92CF-C700F9B7C74B}"/>
          </ac:picMkLst>
        </pc:picChg>
        <pc:picChg chg="add mod">
          <ac:chgData name="동진" userId="51454f35-f6cc-4773-b2f4-9f86a9c3223a" providerId="ADAL" clId="{226E039E-51F8-4F8E-91AA-986627D6D935}" dt="2021-07-28T11:57:46.681" v="183" actId="1035"/>
          <ac:picMkLst>
            <pc:docMk/>
            <pc:sldMk cId="2879296611" sldId="269"/>
            <ac:picMk id="7" creationId="{7D8F19B8-9763-489D-89F8-A5244D501816}"/>
          </ac:picMkLst>
        </pc:picChg>
        <pc:picChg chg="add mod">
          <ac:chgData name="동진" userId="51454f35-f6cc-4773-b2f4-9f86a9c3223a" providerId="ADAL" clId="{226E039E-51F8-4F8E-91AA-986627D6D935}" dt="2021-07-28T09:12:12.626" v="51" actId="1076"/>
          <ac:picMkLst>
            <pc:docMk/>
            <pc:sldMk cId="2879296611" sldId="269"/>
            <ac:picMk id="10" creationId="{1B1E82B8-6C41-4622-A506-E11AAA9D4B30}"/>
          </ac:picMkLst>
        </pc:picChg>
        <pc:picChg chg="add mod">
          <ac:chgData name="동진" userId="51454f35-f6cc-4773-b2f4-9f86a9c3223a" providerId="ADAL" clId="{226E039E-51F8-4F8E-91AA-986627D6D935}" dt="2021-07-28T11:57:50.044" v="184" actId="1076"/>
          <ac:picMkLst>
            <pc:docMk/>
            <pc:sldMk cId="2879296611" sldId="269"/>
            <ac:picMk id="12" creationId="{DD7022FD-567B-494F-ACDA-35A5ED89A3B0}"/>
          </ac:picMkLst>
        </pc:picChg>
        <pc:picChg chg="del">
          <ac:chgData name="동진" userId="51454f35-f6cc-4773-b2f4-9f86a9c3223a" providerId="ADAL" clId="{226E039E-51F8-4F8E-91AA-986627D6D935}" dt="2021-07-28T09:10:22.958" v="22" actId="478"/>
          <ac:picMkLst>
            <pc:docMk/>
            <pc:sldMk cId="2879296611" sldId="269"/>
            <ac:picMk id="13" creationId="{FC562413-8476-4CE2-B6C6-0936C3085F92}"/>
          </ac:picMkLst>
        </pc:picChg>
        <pc:picChg chg="mod">
          <ac:chgData name="동진" userId="51454f35-f6cc-4773-b2f4-9f86a9c3223a" providerId="ADAL" clId="{226E039E-51F8-4F8E-91AA-986627D6D935}" dt="2021-07-28T11:57:46.681" v="183" actId="1035"/>
          <ac:picMkLst>
            <pc:docMk/>
            <pc:sldMk cId="2879296611" sldId="269"/>
            <ac:picMk id="20" creationId="{4DFAEB74-ED8D-4479-AF7C-8A190F73C621}"/>
          </ac:picMkLst>
        </pc:picChg>
      </pc:sldChg>
      <pc:sldChg chg="addSp delSp modSp add mod">
        <pc:chgData name="동진" userId="51454f35-f6cc-4773-b2f4-9f86a9c3223a" providerId="ADAL" clId="{226E039E-51F8-4F8E-91AA-986627D6D935}" dt="2021-07-29T06:14:57.140" v="796" actId="1076"/>
        <pc:sldMkLst>
          <pc:docMk/>
          <pc:sldMk cId="49880919" sldId="270"/>
        </pc:sldMkLst>
        <pc:spChg chg="del">
          <ac:chgData name="동진" userId="51454f35-f6cc-4773-b2f4-9f86a9c3223a" providerId="ADAL" clId="{226E039E-51F8-4F8E-91AA-986627D6D935}" dt="2021-07-28T09:15:19.811" v="85" actId="478"/>
          <ac:spMkLst>
            <pc:docMk/>
            <pc:sldMk cId="49880919" sldId="270"/>
            <ac:spMk id="3" creationId="{A384219A-4D48-40BD-9454-878AF2CC67A8}"/>
          </ac:spMkLst>
        </pc:spChg>
        <pc:spChg chg="del">
          <ac:chgData name="동진" userId="51454f35-f6cc-4773-b2f4-9f86a9c3223a" providerId="ADAL" clId="{226E039E-51F8-4F8E-91AA-986627D6D935}" dt="2021-07-29T06:14:54.518" v="794" actId="478"/>
          <ac:spMkLst>
            <pc:docMk/>
            <pc:sldMk cId="49880919" sldId="270"/>
            <ac:spMk id="9" creationId="{2139BACF-7FA9-44A0-BF01-72BACD1067E2}"/>
          </ac:spMkLst>
        </pc:spChg>
        <pc:spChg chg="add del mod">
          <ac:chgData name="동진" userId="51454f35-f6cc-4773-b2f4-9f86a9c3223a" providerId="ADAL" clId="{226E039E-51F8-4F8E-91AA-986627D6D935}" dt="2021-07-29T06:14:55.373" v="795" actId="478"/>
          <ac:spMkLst>
            <pc:docMk/>
            <pc:sldMk cId="49880919" sldId="270"/>
            <ac:spMk id="11" creationId="{F82E1BAC-38D1-4FD1-A812-5E3B1A78BADA}"/>
          </ac:spMkLst>
        </pc:spChg>
        <pc:picChg chg="del">
          <ac:chgData name="동진" userId="51454f35-f6cc-4773-b2f4-9f86a9c3223a" providerId="ADAL" clId="{226E039E-51F8-4F8E-91AA-986627D6D935}" dt="2021-07-28T09:10:55.486" v="30" actId="478"/>
          <ac:picMkLst>
            <pc:docMk/>
            <pc:sldMk cId="49880919" sldId="270"/>
            <ac:picMk id="7" creationId="{7D8F19B8-9763-489D-89F8-A5244D501816}"/>
          </ac:picMkLst>
        </pc:picChg>
        <pc:picChg chg="add mod">
          <ac:chgData name="동진" userId="51454f35-f6cc-4773-b2f4-9f86a9c3223a" providerId="ADAL" clId="{226E039E-51F8-4F8E-91AA-986627D6D935}" dt="2021-07-29T06:14:57.140" v="796" actId="1076"/>
          <ac:picMkLst>
            <pc:docMk/>
            <pc:sldMk cId="49880919" sldId="270"/>
            <ac:picMk id="8" creationId="{DE72EA83-678A-4BB6-BCA2-44FE674EB385}"/>
          </ac:picMkLst>
        </pc:picChg>
        <pc:picChg chg="del">
          <ac:chgData name="동진" userId="51454f35-f6cc-4773-b2f4-9f86a9c3223a" providerId="ADAL" clId="{226E039E-51F8-4F8E-91AA-986627D6D935}" dt="2021-07-28T09:10:55.486" v="30" actId="478"/>
          <ac:picMkLst>
            <pc:docMk/>
            <pc:sldMk cId="49880919" sldId="270"/>
            <ac:picMk id="20" creationId="{4DFAEB74-ED8D-4479-AF7C-8A190F73C621}"/>
          </ac:picMkLst>
        </pc:picChg>
      </pc:sldChg>
      <pc:sldChg chg="addSp delSp modSp add mod">
        <pc:chgData name="동진" userId="51454f35-f6cc-4773-b2f4-9f86a9c3223a" providerId="ADAL" clId="{226E039E-51F8-4F8E-91AA-986627D6D935}" dt="2021-07-28T09:21:25.423" v="145" actId="20577"/>
        <pc:sldMkLst>
          <pc:docMk/>
          <pc:sldMk cId="1493374525" sldId="271"/>
        </pc:sldMkLst>
        <pc:spChg chg="mod">
          <ac:chgData name="동진" userId="51454f35-f6cc-4773-b2f4-9f86a9c3223a" providerId="ADAL" clId="{226E039E-51F8-4F8E-91AA-986627D6D935}" dt="2021-07-28T09:21:25.423" v="145" actId="20577"/>
          <ac:spMkLst>
            <pc:docMk/>
            <pc:sldMk cId="1493374525" sldId="271"/>
            <ac:spMk id="3" creationId="{4149B36D-1192-4BB0-84CC-641693FD8D2A}"/>
          </ac:spMkLst>
        </pc:spChg>
        <pc:picChg chg="add mod">
          <ac:chgData name="동진" userId="51454f35-f6cc-4773-b2f4-9f86a9c3223a" providerId="ADAL" clId="{226E039E-51F8-4F8E-91AA-986627D6D935}" dt="2021-07-28T09:21:08.687" v="142" actId="1076"/>
          <ac:picMkLst>
            <pc:docMk/>
            <pc:sldMk cId="1493374525" sldId="271"/>
            <ac:picMk id="6" creationId="{D4D5EDDB-060F-44F7-A8EB-2D243692F388}"/>
          </ac:picMkLst>
        </pc:picChg>
        <pc:picChg chg="del">
          <ac:chgData name="동진" userId="51454f35-f6cc-4773-b2f4-9f86a9c3223a" providerId="ADAL" clId="{226E039E-51F8-4F8E-91AA-986627D6D935}" dt="2021-07-28T09:17:18.668" v="105" actId="478"/>
          <ac:picMkLst>
            <pc:docMk/>
            <pc:sldMk cId="1493374525" sldId="271"/>
            <ac:picMk id="7" creationId="{E07EB9A6-8F24-4B13-912F-8EBA9CC525B5}"/>
          </ac:picMkLst>
        </pc:picChg>
        <pc:picChg chg="add mod">
          <ac:chgData name="동진" userId="51454f35-f6cc-4773-b2f4-9f86a9c3223a" providerId="ADAL" clId="{226E039E-51F8-4F8E-91AA-986627D6D935}" dt="2021-07-28T09:21:21.953" v="144" actId="1076"/>
          <ac:picMkLst>
            <pc:docMk/>
            <pc:sldMk cId="1493374525" sldId="271"/>
            <ac:picMk id="9" creationId="{F882C4EB-56A5-440D-98A9-51071679C570}"/>
          </ac:picMkLst>
        </pc:picChg>
      </pc:sldChg>
      <pc:sldChg chg="addSp delSp modSp add mod">
        <pc:chgData name="동진" userId="51454f35-f6cc-4773-b2f4-9f86a9c3223a" providerId="ADAL" clId="{226E039E-51F8-4F8E-91AA-986627D6D935}" dt="2021-07-29T02:41:00.475" v="379" actId="1076"/>
        <pc:sldMkLst>
          <pc:docMk/>
          <pc:sldMk cId="3571991070" sldId="272"/>
        </pc:sldMkLst>
        <pc:spChg chg="mod">
          <ac:chgData name="동진" userId="51454f35-f6cc-4773-b2f4-9f86a9c3223a" providerId="ADAL" clId="{226E039E-51F8-4F8E-91AA-986627D6D935}" dt="2021-07-29T02:40:54.387" v="378" actId="27636"/>
          <ac:spMkLst>
            <pc:docMk/>
            <pc:sldMk cId="3571991070" sldId="272"/>
            <ac:spMk id="3" creationId="{4149B36D-1192-4BB0-84CC-641693FD8D2A}"/>
          </ac:spMkLst>
        </pc:spChg>
        <pc:spChg chg="mod">
          <ac:chgData name="동진" userId="51454f35-f6cc-4773-b2f4-9f86a9c3223a" providerId="ADAL" clId="{226E039E-51F8-4F8E-91AA-986627D6D935}" dt="2021-07-29T01:58:27.607" v="238" actId="20577"/>
          <ac:spMkLst>
            <pc:docMk/>
            <pc:sldMk cId="3571991070" sldId="272"/>
            <ac:spMk id="5" creationId="{1AAE7116-D3B2-4005-9D91-B1A6816F1974}"/>
          </ac:spMkLst>
        </pc:spChg>
        <pc:picChg chg="del">
          <ac:chgData name="동진" userId="51454f35-f6cc-4773-b2f4-9f86a9c3223a" providerId="ADAL" clId="{226E039E-51F8-4F8E-91AA-986627D6D935}" dt="2021-07-29T01:58:35.562" v="239" actId="478"/>
          <ac:picMkLst>
            <pc:docMk/>
            <pc:sldMk cId="3571991070" sldId="272"/>
            <ac:picMk id="6" creationId="{D4D5EDDB-060F-44F7-A8EB-2D243692F388}"/>
          </ac:picMkLst>
        </pc:picChg>
        <pc:picChg chg="add mod">
          <ac:chgData name="동진" userId="51454f35-f6cc-4773-b2f4-9f86a9c3223a" providerId="ADAL" clId="{226E039E-51F8-4F8E-91AA-986627D6D935}" dt="2021-07-29T02:41:00.475" v="379" actId="1076"/>
          <ac:picMkLst>
            <pc:docMk/>
            <pc:sldMk cId="3571991070" sldId="272"/>
            <ac:picMk id="6" creationId="{F9DB40AB-97E3-489D-ABEB-6F6C0B3D19EA}"/>
          </ac:picMkLst>
        </pc:picChg>
        <pc:picChg chg="del">
          <ac:chgData name="동진" userId="51454f35-f6cc-4773-b2f4-9f86a9c3223a" providerId="ADAL" clId="{226E039E-51F8-4F8E-91AA-986627D6D935}" dt="2021-07-29T01:58:35.886" v="240" actId="478"/>
          <ac:picMkLst>
            <pc:docMk/>
            <pc:sldMk cId="3571991070" sldId="272"/>
            <ac:picMk id="9" creationId="{F882C4EB-56A5-440D-98A9-51071679C570}"/>
          </ac:picMkLst>
        </pc:picChg>
      </pc:sldChg>
      <pc:sldChg chg="addSp delSp modSp add mod">
        <pc:chgData name="동진" userId="51454f35-f6cc-4773-b2f4-9f86a9c3223a" providerId="ADAL" clId="{226E039E-51F8-4F8E-91AA-986627D6D935}" dt="2021-07-29T05:53:55.032" v="575" actId="20577"/>
        <pc:sldMkLst>
          <pc:docMk/>
          <pc:sldMk cId="974166399" sldId="273"/>
        </pc:sldMkLst>
        <pc:spChg chg="mod">
          <ac:chgData name="동진" userId="51454f35-f6cc-4773-b2f4-9f86a9c3223a" providerId="ADAL" clId="{226E039E-51F8-4F8E-91AA-986627D6D935}" dt="2021-07-29T05:53:55.032" v="575" actId="20577"/>
          <ac:spMkLst>
            <pc:docMk/>
            <pc:sldMk cId="974166399" sldId="273"/>
            <ac:spMk id="2" creationId="{78119D0E-0507-4676-90B1-F9517C000362}"/>
          </ac:spMkLst>
        </pc:spChg>
        <pc:spChg chg="mod">
          <ac:chgData name="동진" userId="51454f35-f6cc-4773-b2f4-9f86a9c3223a" providerId="ADAL" clId="{226E039E-51F8-4F8E-91AA-986627D6D935}" dt="2021-07-29T05:53:06.548" v="554" actId="20577"/>
          <ac:spMkLst>
            <pc:docMk/>
            <pc:sldMk cId="974166399" sldId="273"/>
            <ac:spMk id="3" creationId="{C63EB03F-7B72-4D22-BD9A-45DFF80B746F}"/>
          </ac:spMkLst>
        </pc:spChg>
        <pc:grpChg chg="add mod">
          <ac:chgData name="동진" userId="51454f35-f6cc-4773-b2f4-9f86a9c3223a" providerId="ADAL" clId="{226E039E-51F8-4F8E-91AA-986627D6D935}" dt="2021-07-29T05:53:47.073" v="562" actId="1076"/>
          <ac:grpSpMkLst>
            <pc:docMk/>
            <pc:sldMk cId="974166399" sldId="273"/>
            <ac:grpSpMk id="10" creationId="{65430C0E-5751-434C-84B6-7F3495C8387C}"/>
          </ac:grpSpMkLst>
        </pc:grpChg>
        <pc:picChg chg="del">
          <ac:chgData name="동진" userId="51454f35-f6cc-4773-b2f4-9f86a9c3223a" providerId="ADAL" clId="{226E039E-51F8-4F8E-91AA-986627D6D935}" dt="2021-07-29T05:52:38.288" v="513" actId="478"/>
          <ac:picMkLst>
            <pc:docMk/>
            <pc:sldMk cId="974166399" sldId="273"/>
            <ac:picMk id="6" creationId="{BF1FE516-A668-4DE8-971C-CCD4E7475BCE}"/>
          </ac:picMkLst>
        </pc:picChg>
        <pc:picChg chg="add mod">
          <ac:chgData name="동진" userId="51454f35-f6cc-4773-b2f4-9f86a9c3223a" providerId="ADAL" clId="{226E039E-51F8-4F8E-91AA-986627D6D935}" dt="2021-07-29T05:53:42.700" v="559" actId="164"/>
          <ac:picMkLst>
            <pc:docMk/>
            <pc:sldMk cId="974166399" sldId="273"/>
            <ac:picMk id="7" creationId="{83A4D649-758F-46C1-AC85-161389CB0413}"/>
          </ac:picMkLst>
        </pc:picChg>
        <pc:picChg chg="add mod">
          <ac:chgData name="동진" userId="51454f35-f6cc-4773-b2f4-9f86a9c3223a" providerId="ADAL" clId="{226E039E-51F8-4F8E-91AA-986627D6D935}" dt="2021-07-29T05:53:42.700" v="559" actId="164"/>
          <ac:picMkLst>
            <pc:docMk/>
            <pc:sldMk cId="974166399" sldId="273"/>
            <ac:picMk id="9" creationId="{AD99FB63-17EF-4DCD-A5EE-2D39DA6D82F9}"/>
          </ac:picMkLst>
        </pc:picChg>
      </pc:sldChg>
      <pc:sldChg chg="addSp modSp add mod">
        <pc:chgData name="동진" userId="51454f35-f6cc-4773-b2f4-9f86a9c3223a" providerId="ADAL" clId="{226E039E-51F8-4F8E-91AA-986627D6D935}" dt="2021-07-29T05:56:10.772" v="593" actId="14100"/>
        <pc:sldMkLst>
          <pc:docMk/>
          <pc:sldMk cId="2740697640" sldId="274"/>
        </pc:sldMkLst>
        <pc:spChg chg="add mod">
          <ac:chgData name="동진" userId="51454f35-f6cc-4773-b2f4-9f86a9c3223a" providerId="ADAL" clId="{226E039E-51F8-4F8E-91AA-986627D6D935}" dt="2021-07-29T05:56:10.772" v="593" actId="14100"/>
          <ac:spMkLst>
            <pc:docMk/>
            <pc:sldMk cId="2740697640" sldId="274"/>
            <ac:spMk id="5" creationId="{BCF2F76B-40A0-4564-9F51-D2C9BAD4A5CC}"/>
          </ac:spMkLst>
        </pc:spChg>
        <pc:picChg chg="mod">
          <ac:chgData name="동진" userId="51454f35-f6cc-4773-b2f4-9f86a9c3223a" providerId="ADAL" clId="{226E039E-51F8-4F8E-91AA-986627D6D935}" dt="2021-07-29T05:56:03.349" v="590" actId="1076"/>
          <ac:picMkLst>
            <pc:docMk/>
            <pc:sldMk cId="2740697640" sldId="274"/>
            <ac:picMk id="6" creationId="{BF1FE516-A668-4DE8-971C-CCD4E7475BCE}"/>
          </ac:picMkLst>
        </pc:picChg>
      </pc:sldChg>
      <pc:sldChg chg="addSp delSp modSp new mod">
        <pc:chgData name="동진" userId="51454f35-f6cc-4773-b2f4-9f86a9c3223a" providerId="ADAL" clId="{226E039E-51F8-4F8E-91AA-986627D6D935}" dt="2021-07-29T05:54:37.353" v="579" actId="478"/>
        <pc:sldMkLst>
          <pc:docMk/>
          <pc:sldMk cId="1308067876" sldId="275"/>
        </pc:sldMkLst>
        <pc:spChg chg="mod">
          <ac:chgData name="동진" userId="51454f35-f6cc-4773-b2f4-9f86a9c3223a" providerId="ADAL" clId="{226E039E-51F8-4F8E-91AA-986627D6D935}" dt="2021-07-29T02:52:09.523" v="400" actId="20577"/>
          <ac:spMkLst>
            <pc:docMk/>
            <pc:sldMk cId="1308067876" sldId="275"/>
            <ac:spMk id="2" creationId="{37C2D59B-92F6-4B47-BF91-4F31E568B998}"/>
          </ac:spMkLst>
        </pc:spChg>
        <pc:spChg chg="del mod">
          <ac:chgData name="동진" userId="51454f35-f6cc-4773-b2f4-9f86a9c3223a" providerId="ADAL" clId="{226E039E-51F8-4F8E-91AA-986627D6D935}" dt="2021-07-29T05:54:37.353" v="579" actId="478"/>
          <ac:spMkLst>
            <pc:docMk/>
            <pc:sldMk cId="1308067876" sldId="275"/>
            <ac:spMk id="3" creationId="{37636A7B-1BAC-4F15-A9C2-19ED631458C4}"/>
          </ac:spMkLst>
        </pc:spChg>
        <pc:picChg chg="add del">
          <ac:chgData name="동진" userId="51454f35-f6cc-4773-b2f4-9f86a9c3223a" providerId="ADAL" clId="{226E039E-51F8-4F8E-91AA-986627D6D935}" dt="2021-07-29T02:38:16.896" v="338" actId="478"/>
          <ac:picMkLst>
            <pc:docMk/>
            <pc:sldMk cId="1308067876" sldId="275"/>
            <ac:picMk id="6" creationId="{5AD2D208-CBDA-4589-AB8C-C1849E6A6E50}"/>
          </ac:picMkLst>
        </pc:picChg>
        <pc:picChg chg="add del mod">
          <ac:chgData name="동진" userId="51454f35-f6cc-4773-b2f4-9f86a9c3223a" providerId="ADAL" clId="{226E039E-51F8-4F8E-91AA-986627D6D935}" dt="2021-07-29T02:53:43.761" v="403" actId="478"/>
          <ac:picMkLst>
            <pc:docMk/>
            <pc:sldMk cId="1308067876" sldId="275"/>
            <ac:picMk id="8" creationId="{7F61CDBF-0661-4510-A3BC-BAA021DDD6DA}"/>
          </ac:picMkLst>
        </pc:picChg>
        <pc:picChg chg="add mod">
          <ac:chgData name="동진" userId="51454f35-f6cc-4773-b2f4-9f86a9c3223a" providerId="ADAL" clId="{226E039E-51F8-4F8E-91AA-986627D6D935}" dt="2021-07-29T05:40:55.211" v="418" actId="1076"/>
          <ac:picMkLst>
            <pc:docMk/>
            <pc:sldMk cId="1308067876" sldId="275"/>
            <ac:picMk id="10" creationId="{D6998D15-D003-49DD-93CF-D7FC8F859D75}"/>
          </ac:picMkLst>
        </pc:picChg>
        <pc:picChg chg="add del mod">
          <ac:chgData name="동진" userId="51454f35-f6cc-4773-b2f4-9f86a9c3223a" providerId="ADAL" clId="{226E039E-51F8-4F8E-91AA-986627D6D935}" dt="2021-07-29T05:40:21.404" v="410" actId="478"/>
          <ac:picMkLst>
            <pc:docMk/>
            <pc:sldMk cId="1308067876" sldId="275"/>
            <ac:picMk id="12" creationId="{ACF91EA7-FF0F-4C0D-8D1F-67C06719DBEB}"/>
          </ac:picMkLst>
        </pc:picChg>
        <pc:picChg chg="add del mod">
          <ac:chgData name="동진" userId="51454f35-f6cc-4773-b2f4-9f86a9c3223a" providerId="ADAL" clId="{226E039E-51F8-4F8E-91AA-986627D6D935}" dt="2021-07-29T05:40:27.949" v="414" actId="478"/>
          <ac:picMkLst>
            <pc:docMk/>
            <pc:sldMk cId="1308067876" sldId="275"/>
            <ac:picMk id="14" creationId="{9A691F21-6C2F-4CCA-96E4-8C344F79BCBF}"/>
          </ac:picMkLst>
        </pc:picChg>
        <pc:picChg chg="add del mod">
          <ac:chgData name="동진" userId="51454f35-f6cc-4773-b2f4-9f86a9c3223a" providerId="ADAL" clId="{226E039E-51F8-4F8E-91AA-986627D6D935}" dt="2021-07-29T05:41:34.041" v="428" actId="478"/>
          <ac:picMkLst>
            <pc:docMk/>
            <pc:sldMk cId="1308067876" sldId="275"/>
            <ac:picMk id="16" creationId="{FAB3FBDA-D1E5-46B6-A667-2EBC1DAEAE22}"/>
          </ac:picMkLst>
        </pc:picChg>
        <pc:picChg chg="add del mod">
          <ac:chgData name="동진" userId="51454f35-f6cc-4773-b2f4-9f86a9c3223a" providerId="ADAL" clId="{226E039E-51F8-4F8E-91AA-986627D6D935}" dt="2021-07-29T05:41:22.060" v="423"/>
          <ac:picMkLst>
            <pc:docMk/>
            <pc:sldMk cId="1308067876" sldId="275"/>
            <ac:picMk id="17" creationId="{40A6941D-AEBC-4289-BFAF-885A6F99C797}"/>
          </ac:picMkLst>
        </pc:picChg>
      </pc:sldChg>
      <pc:sldChg chg="addSp delSp modSp add mod ord">
        <pc:chgData name="동진" userId="51454f35-f6cc-4773-b2f4-9f86a9c3223a" providerId="ADAL" clId="{226E039E-51F8-4F8E-91AA-986627D6D935}" dt="2021-07-29T05:58:51.176" v="595"/>
        <pc:sldMkLst>
          <pc:docMk/>
          <pc:sldMk cId="1570134006" sldId="276"/>
        </pc:sldMkLst>
        <pc:spChg chg="del">
          <ac:chgData name="동진" userId="51454f35-f6cc-4773-b2f4-9f86a9c3223a" providerId="ADAL" clId="{226E039E-51F8-4F8E-91AA-986627D6D935}" dt="2021-07-29T02:31:10.662" v="299" actId="478"/>
          <ac:spMkLst>
            <pc:docMk/>
            <pc:sldMk cId="1570134006" sldId="276"/>
            <ac:spMk id="3" creationId="{4149B36D-1192-4BB0-84CC-641693FD8D2A}"/>
          </ac:spMkLst>
        </pc:spChg>
        <pc:spChg chg="add mod">
          <ac:chgData name="동진" userId="51454f35-f6cc-4773-b2f4-9f86a9c3223a" providerId="ADAL" clId="{226E039E-51F8-4F8E-91AA-986627D6D935}" dt="2021-07-29T02:30:46.855" v="297" actId="20577"/>
          <ac:spMkLst>
            <pc:docMk/>
            <pc:sldMk cId="1570134006" sldId="276"/>
            <ac:spMk id="7" creationId="{854EAD77-4591-4BF7-9D5F-72498E12679F}"/>
          </ac:spMkLst>
        </pc:spChg>
        <pc:spChg chg="add del mod">
          <ac:chgData name="동진" userId="51454f35-f6cc-4773-b2f4-9f86a9c3223a" providerId="ADAL" clId="{226E039E-51F8-4F8E-91AA-986627D6D935}" dt="2021-07-29T02:32:23.431" v="307" actId="478"/>
          <ac:spMkLst>
            <pc:docMk/>
            <pc:sldMk cId="1570134006" sldId="276"/>
            <ac:spMk id="9" creationId="{2CF72335-77A2-4337-8587-B487CE095AE1}"/>
          </ac:spMkLst>
        </pc:spChg>
        <pc:spChg chg="add mod">
          <ac:chgData name="동진" userId="51454f35-f6cc-4773-b2f4-9f86a9c3223a" providerId="ADAL" clId="{226E039E-51F8-4F8E-91AA-986627D6D935}" dt="2021-07-29T02:50:51.921" v="383" actId="1076"/>
          <ac:spMkLst>
            <pc:docMk/>
            <pc:sldMk cId="1570134006" sldId="276"/>
            <ac:spMk id="16" creationId="{D6AEE643-CB3A-4E6B-94D0-381B63F4ECF8}"/>
          </ac:spMkLst>
        </pc:spChg>
        <pc:graphicFrameChg chg="add del mod">
          <ac:chgData name="동진" userId="51454f35-f6cc-4773-b2f4-9f86a9c3223a" providerId="ADAL" clId="{226E039E-51F8-4F8E-91AA-986627D6D935}" dt="2021-07-29T02:29:58.896" v="267"/>
          <ac:graphicFrameMkLst>
            <pc:docMk/>
            <pc:sldMk cId="1570134006" sldId="276"/>
            <ac:graphicFrameMk id="2" creationId="{34AE0D3F-BD5B-4E00-B6A0-FEE5B813DC1C}"/>
          </ac:graphicFrameMkLst>
        </pc:graphicFrameChg>
        <pc:picChg chg="del">
          <ac:chgData name="동진" userId="51454f35-f6cc-4773-b2f4-9f86a9c3223a" providerId="ADAL" clId="{226E039E-51F8-4F8E-91AA-986627D6D935}" dt="2021-07-29T02:31:09.202" v="298" actId="478"/>
          <ac:picMkLst>
            <pc:docMk/>
            <pc:sldMk cId="1570134006" sldId="276"/>
            <ac:picMk id="6" creationId="{F9DB40AB-97E3-489D-ABEB-6F6C0B3D19EA}"/>
          </ac:picMkLst>
        </pc:picChg>
        <pc:picChg chg="add del mod">
          <ac:chgData name="동진" userId="51454f35-f6cc-4773-b2f4-9f86a9c3223a" providerId="ADAL" clId="{226E039E-51F8-4F8E-91AA-986627D6D935}" dt="2021-07-29T02:32:15.191" v="304" actId="22"/>
          <ac:picMkLst>
            <pc:docMk/>
            <pc:sldMk cId="1570134006" sldId="276"/>
            <ac:picMk id="11" creationId="{B2270C5D-E99E-4471-93E1-F9A39B609F14}"/>
          </ac:picMkLst>
        </pc:picChg>
        <pc:picChg chg="add mod">
          <ac:chgData name="동진" userId="51454f35-f6cc-4773-b2f4-9f86a9c3223a" providerId="ADAL" clId="{226E039E-51F8-4F8E-91AA-986627D6D935}" dt="2021-07-29T02:32:27.294" v="309" actId="1076"/>
          <ac:picMkLst>
            <pc:docMk/>
            <pc:sldMk cId="1570134006" sldId="276"/>
            <ac:picMk id="13" creationId="{13C34FD5-E17F-4E89-BF20-9FE5992423CC}"/>
          </ac:picMkLst>
        </pc:picChg>
        <pc:picChg chg="add mod">
          <ac:chgData name="동진" userId="51454f35-f6cc-4773-b2f4-9f86a9c3223a" providerId="ADAL" clId="{226E039E-51F8-4F8E-91AA-986627D6D935}" dt="2021-07-29T02:33:21.277" v="313" actId="1076"/>
          <ac:picMkLst>
            <pc:docMk/>
            <pc:sldMk cId="1570134006" sldId="276"/>
            <ac:picMk id="15" creationId="{A10070F0-4F78-43BE-920D-3EE4120FDF36}"/>
          </ac:picMkLst>
        </pc:picChg>
      </pc:sldChg>
      <pc:sldChg chg="addSp delSp modSp add mod">
        <pc:chgData name="동진" userId="51454f35-f6cc-4773-b2f4-9f86a9c3223a" providerId="ADAL" clId="{226E039E-51F8-4F8E-91AA-986627D6D935}" dt="2021-07-29T02:34:36.699" v="323" actId="1076"/>
        <pc:sldMkLst>
          <pc:docMk/>
          <pc:sldMk cId="595994732" sldId="277"/>
        </pc:sldMkLst>
        <pc:spChg chg="del">
          <ac:chgData name="동진" userId="51454f35-f6cc-4773-b2f4-9f86a9c3223a" providerId="ADAL" clId="{226E039E-51F8-4F8E-91AA-986627D6D935}" dt="2021-07-29T02:34:20.175" v="318" actId="478"/>
          <ac:spMkLst>
            <pc:docMk/>
            <pc:sldMk cId="595994732" sldId="277"/>
            <ac:spMk id="9" creationId="{2CF72335-77A2-4337-8587-B487CE095AE1}"/>
          </ac:spMkLst>
        </pc:spChg>
        <pc:picChg chg="add mod">
          <ac:chgData name="동진" userId="51454f35-f6cc-4773-b2f4-9f86a9c3223a" providerId="ADAL" clId="{226E039E-51F8-4F8E-91AA-986627D6D935}" dt="2021-07-29T02:34:36.699" v="323" actId="1076"/>
          <ac:picMkLst>
            <pc:docMk/>
            <pc:sldMk cId="595994732" sldId="277"/>
            <ac:picMk id="3" creationId="{E8C367BB-9521-44BB-9EB6-9D8B0FA25C5B}"/>
          </ac:picMkLst>
        </pc:picChg>
      </pc:sldChg>
      <pc:sldChg chg="addSp modSp add mod">
        <pc:chgData name="동진" userId="51454f35-f6cc-4773-b2f4-9f86a9c3223a" providerId="ADAL" clId="{226E039E-51F8-4F8E-91AA-986627D6D935}" dt="2021-07-29T02:36:08.086" v="327" actId="1076"/>
        <pc:sldMkLst>
          <pc:docMk/>
          <pc:sldMk cId="53969226" sldId="278"/>
        </pc:sldMkLst>
        <pc:picChg chg="add mod">
          <ac:chgData name="동진" userId="51454f35-f6cc-4773-b2f4-9f86a9c3223a" providerId="ADAL" clId="{226E039E-51F8-4F8E-91AA-986627D6D935}" dt="2021-07-29T02:36:08.086" v="327" actId="1076"/>
          <ac:picMkLst>
            <pc:docMk/>
            <pc:sldMk cId="53969226" sldId="278"/>
            <ac:picMk id="3" creationId="{14BD7AF6-B5E1-4672-95B9-DF86696F0C30}"/>
          </ac:picMkLst>
        </pc:picChg>
      </pc:sldChg>
      <pc:sldChg chg="addSp delSp modSp add mod">
        <pc:chgData name="동진" userId="51454f35-f6cc-4773-b2f4-9f86a9c3223a" providerId="ADAL" clId="{226E039E-51F8-4F8E-91AA-986627D6D935}" dt="2021-07-29T02:51:51.402" v="385" actId="1076"/>
        <pc:sldMkLst>
          <pc:docMk/>
          <pc:sldMk cId="970512357" sldId="279"/>
        </pc:sldMkLst>
        <pc:picChg chg="del">
          <ac:chgData name="동진" userId="51454f35-f6cc-4773-b2f4-9f86a9c3223a" providerId="ADAL" clId="{226E039E-51F8-4F8E-91AA-986627D6D935}" dt="2021-07-29T02:37:17.294" v="330" actId="478"/>
          <ac:picMkLst>
            <pc:docMk/>
            <pc:sldMk cId="970512357" sldId="279"/>
            <ac:picMk id="3" creationId="{14BD7AF6-B5E1-4672-95B9-DF86696F0C30}"/>
          </ac:picMkLst>
        </pc:picChg>
        <pc:picChg chg="add mod">
          <ac:chgData name="동진" userId="51454f35-f6cc-4773-b2f4-9f86a9c3223a" providerId="ADAL" clId="{226E039E-51F8-4F8E-91AA-986627D6D935}" dt="2021-07-29T02:51:51.402" v="385" actId="1076"/>
          <ac:picMkLst>
            <pc:docMk/>
            <pc:sldMk cId="970512357" sldId="279"/>
            <ac:picMk id="8" creationId="{A535447E-24AF-40C6-815F-BE7D41B66014}"/>
          </ac:picMkLst>
        </pc:picChg>
      </pc:sldChg>
      <pc:sldChg chg="addSp delSp modSp add mod">
        <pc:chgData name="동진" userId="51454f35-f6cc-4773-b2f4-9f86a9c3223a" providerId="ADAL" clId="{226E039E-51F8-4F8E-91AA-986627D6D935}" dt="2021-07-29T02:39:18.910" v="344" actId="1076"/>
        <pc:sldMkLst>
          <pc:docMk/>
          <pc:sldMk cId="2922759252" sldId="280"/>
        </pc:sldMkLst>
        <pc:picChg chg="add mod">
          <ac:chgData name="동진" userId="51454f35-f6cc-4773-b2f4-9f86a9c3223a" providerId="ADAL" clId="{226E039E-51F8-4F8E-91AA-986627D6D935}" dt="2021-07-29T02:39:18.910" v="344" actId="1076"/>
          <ac:picMkLst>
            <pc:docMk/>
            <pc:sldMk cId="2922759252" sldId="280"/>
            <ac:picMk id="3" creationId="{4F38F872-1667-4EC9-96B6-98425A2FFB95}"/>
          </ac:picMkLst>
        </pc:picChg>
        <pc:picChg chg="del">
          <ac:chgData name="동진" userId="51454f35-f6cc-4773-b2f4-9f86a9c3223a" providerId="ADAL" clId="{226E039E-51F8-4F8E-91AA-986627D6D935}" dt="2021-07-29T02:39:05.264" v="340" actId="478"/>
          <ac:picMkLst>
            <pc:docMk/>
            <pc:sldMk cId="2922759252" sldId="280"/>
            <ac:picMk id="8" creationId="{A535447E-24AF-40C6-815F-BE7D41B66014}"/>
          </ac:picMkLst>
        </pc:picChg>
      </pc:sldChg>
      <pc:sldChg chg="delSp modSp add mod">
        <pc:chgData name="동진" userId="51454f35-f6cc-4773-b2f4-9f86a9c3223a" providerId="ADAL" clId="{226E039E-51F8-4F8E-91AA-986627D6D935}" dt="2021-07-29T05:41:29.873" v="427" actId="478"/>
        <pc:sldMkLst>
          <pc:docMk/>
          <pc:sldMk cId="465856900" sldId="281"/>
        </pc:sldMkLst>
        <pc:spChg chg="del">
          <ac:chgData name="동진" userId="51454f35-f6cc-4773-b2f4-9f86a9c3223a" providerId="ADAL" clId="{226E039E-51F8-4F8E-91AA-986627D6D935}" dt="2021-07-29T05:41:29.873" v="427" actId="478"/>
          <ac:spMkLst>
            <pc:docMk/>
            <pc:sldMk cId="465856900" sldId="281"/>
            <ac:spMk id="3" creationId="{37636A7B-1BAC-4F15-A9C2-19ED631458C4}"/>
          </ac:spMkLst>
        </pc:spChg>
        <pc:picChg chg="del">
          <ac:chgData name="동진" userId="51454f35-f6cc-4773-b2f4-9f86a9c3223a" providerId="ADAL" clId="{226E039E-51F8-4F8E-91AA-986627D6D935}" dt="2021-07-29T05:41:24.817" v="425" actId="478"/>
          <ac:picMkLst>
            <pc:docMk/>
            <pc:sldMk cId="465856900" sldId="281"/>
            <ac:picMk id="10" creationId="{D6998D15-D003-49DD-93CF-D7FC8F859D75}"/>
          </ac:picMkLst>
        </pc:picChg>
        <pc:picChg chg="mod">
          <ac:chgData name="동진" userId="51454f35-f6cc-4773-b2f4-9f86a9c3223a" providerId="ADAL" clId="{226E039E-51F8-4F8E-91AA-986627D6D935}" dt="2021-07-29T05:41:27.452" v="426" actId="1076"/>
          <ac:picMkLst>
            <pc:docMk/>
            <pc:sldMk cId="465856900" sldId="281"/>
            <ac:picMk id="16" creationId="{FAB3FBDA-D1E5-46B6-A667-2EBC1DAEAE22}"/>
          </ac:picMkLst>
        </pc:picChg>
      </pc:sldChg>
      <pc:sldChg chg="addSp delSp modSp new mod modAnim">
        <pc:chgData name="동진" userId="51454f35-f6cc-4773-b2f4-9f86a9c3223a" providerId="ADAL" clId="{226E039E-51F8-4F8E-91AA-986627D6D935}" dt="2021-07-29T06:43:53.743" v="874"/>
        <pc:sldMkLst>
          <pc:docMk/>
          <pc:sldMk cId="1892121571" sldId="282"/>
        </pc:sldMkLst>
        <pc:spChg chg="mod">
          <ac:chgData name="동진" userId="51454f35-f6cc-4773-b2f4-9f86a9c3223a" providerId="ADAL" clId="{226E039E-51F8-4F8E-91AA-986627D6D935}" dt="2021-07-29T06:42:57.978" v="873" actId="20577"/>
          <ac:spMkLst>
            <pc:docMk/>
            <pc:sldMk cId="1892121571" sldId="282"/>
            <ac:spMk id="2" creationId="{D4DD9C3E-CAAF-448C-825D-A1CC8964E9CA}"/>
          </ac:spMkLst>
        </pc:spChg>
        <pc:spChg chg="del mod">
          <ac:chgData name="동진" userId="51454f35-f6cc-4773-b2f4-9f86a9c3223a" providerId="ADAL" clId="{226E039E-51F8-4F8E-91AA-986627D6D935}" dt="2021-07-29T05:48:56.384" v="499" actId="478"/>
          <ac:spMkLst>
            <pc:docMk/>
            <pc:sldMk cId="1892121571" sldId="282"/>
            <ac:spMk id="3" creationId="{2F782496-501E-4246-8FB9-125FC96E7065}"/>
          </ac:spMkLst>
        </pc:spChg>
        <pc:spChg chg="add mod">
          <ac:chgData name="동진" userId="51454f35-f6cc-4773-b2f4-9f86a9c3223a" providerId="ADAL" clId="{226E039E-51F8-4F8E-91AA-986627D6D935}" dt="2021-07-29T06:42:31.948" v="855" actId="20577"/>
          <ac:spMkLst>
            <pc:docMk/>
            <pc:sldMk cId="1892121571" sldId="282"/>
            <ac:spMk id="7" creationId="{63AB489B-983C-4A91-97D5-F649A8D08BD5}"/>
          </ac:spMkLst>
        </pc:spChg>
        <pc:picChg chg="add del mod">
          <ac:chgData name="동진" userId="51454f35-f6cc-4773-b2f4-9f86a9c3223a" providerId="ADAL" clId="{226E039E-51F8-4F8E-91AA-986627D6D935}" dt="2021-07-29T05:46:57.349" v="438" actId="478"/>
          <ac:picMkLst>
            <pc:docMk/>
            <pc:sldMk cId="1892121571" sldId="282"/>
            <ac:picMk id="5" creationId="{4868CC34-0861-493A-A7D8-F3E09E716603}"/>
          </ac:picMkLst>
        </pc:picChg>
        <pc:picChg chg="add mod">
          <ac:chgData name="동진" userId="51454f35-f6cc-4773-b2f4-9f86a9c3223a" providerId="ADAL" clId="{226E039E-51F8-4F8E-91AA-986627D6D935}" dt="2021-07-29T05:48:11.606" v="497" actId="1076"/>
          <ac:picMkLst>
            <pc:docMk/>
            <pc:sldMk cId="1892121571" sldId="282"/>
            <ac:picMk id="6" creationId="{F7697401-9904-41D3-981B-E7B9ECAA83C6}"/>
          </ac:picMkLst>
        </pc:picChg>
      </pc:sldChg>
      <pc:sldChg chg="new del">
        <pc:chgData name="동진" userId="51454f35-f6cc-4773-b2f4-9f86a9c3223a" providerId="ADAL" clId="{226E039E-51F8-4F8E-91AA-986627D6D935}" dt="2021-07-29T05:54:18.470" v="578" actId="47"/>
        <pc:sldMkLst>
          <pc:docMk/>
          <pc:sldMk cId="3151342976" sldId="283"/>
        </pc:sldMkLst>
      </pc:sldChg>
      <pc:sldChg chg="add">
        <pc:chgData name="동진" userId="51454f35-f6cc-4773-b2f4-9f86a9c3223a" providerId="ADAL" clId="{226E039E-51F8-4F8E-91AA-986627D6D935}" dt="2021-07-29T05:54:15.367" v="577"/>
        <pc:sldMkLst>
          <pc:docMk/>
          <pc:sldMk cId="0" sldId="295"/>
        </pc:sldMkLst>
      </pc:sldChg>
      <pc:sldChg chg="addSp modSp new mod">
        <pc:chgData name="동진" userId="51454f35-f6cc-4773-b2f4-9f86a9c3223a" providerId="ADAL" clId="{226E039E-51F8-4F8E-91AA-986627D6D935}" dt="2021-07-29T06:03:56.977" v="756" actId="404"/>
        <pc:sldMkLst>
          <pc:docMk/>
          <pc:sldMk cId="2110477059" sldId="296"/>
        </pc:sldMkLst>
        <pc:spChg chg="mod">
          <ac:chgData name="동진" userId="51454f35-f6cc-4773-b2f4-9f86a9c3223a" providerId="ADAL" clId="{226E039E-51F8-4F8E-91AA-986627D6D935}" dt="2021-07-29T06:03:56.977" v="756" actId="404"/>
          <ac:spMkLst>
            <pc:docMk/>
            <pc:sldMk cId="2110477059" sldId="296"/>
            <ac:spMk id="2" creationId="{14374627-816E-465D-8F07-54927EAB059E}"/>
          </ac:spMkLst>
        </pc:spChg>
        <pc:spChg chg="mod">
          <ac:chgData name="동진" userId="51454f35-f6cc-4773-b2f4-9f86a9c3223a" providerId="ADAL" clId="{226E039E-51F8-4F8E-91AA-986627D6D935}" dt="2021-07-29T06:03:10.969" v="752" actId="113"/>
          <ac:spMkLst>
            <pc:docMk/>
            <pc:sldMk cId="2110477059" sldId="296"/>
            <ac:spMk id="3" creationId="{2D0DF449-FE1A-4DBF-A15C-EFA52903A5E7}"/>
          </ac:spMkLst>
        </pc:spChg>
        <pc:spChg chg="add mod">
          <ac:chgData name="동진" userId="51454f35-f6cc-4773-b2f4-9f86a9c3223a" providerId="ADAL" clId="{226E039E-51F8-4F8E-91AA-986627D6D935}" dt="2021-07-29T06:02:49.569" v="748" actId="20577"/>
          <ac:spMkLst>
            <pc:docMk/>
            <pc:sldMk cId="2110477059" sldId="296"/>
            <ac:spMk id="6" creationId="{BD728A64-04D7-47E8-9C76-5B36C549352A}"/>
          </ac:spMkLst>
        </pc:spChg>
        <pc:picChg chg="add mod">
          <ac:chgData name="동진" userId="51454f35-f6cc-4773-b2f4-9f86a9c3223a" providerId="ADAL" clId="{226E039E-51F8-4F8E-91AA-986627D6D935}" dt="2021-07-29T06:01:53.211" v="715" actId="1076"/>
          <ac:picMkLst>
            <pc:docMk/>
            <pc:sldMk cId="2110477059" sldId="296"/>
            <ac:picMk id="2050" creationId="{9AC15D88-76EB-44D5-8304-BDF68028F85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E098F-E837-4322-9556-4C175949EEB3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AAB37-FA1E-4E91-B379-18B566618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001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45F52-0121-411F-88F1-8DEFE6C67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7E2C61-CA7B-448E-977B-DE3F00B93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10D5EC-D3EE-4E03-82DC-C04B7CE5C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68C66-2733-4E82-B6E9-404925DF74BC}" type="datetime1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4752FF-7FF7-46C3-97F3-D464A0B26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A3E45-09C8-4C80-A39D-D0D4693A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24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F91A6-1384-472F-9D11-F7061DFC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E48793-325B-4C0B-A6FC-B2CA245ED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921C71-B8B9-444F-A958-5AFCAD8A3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9127-01C6-43C5-B3F1-BEB82D9EBF94}" type="datetime1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551D02-B6A8-49F0-9EB4-6B40B3B53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E3A1BF-A964-42BF-AA72-4044AA67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235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A2CEA7-838E-4579-9A64-0E32424143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DF6E5A-F0EE-44C9-9F7D-0BD2D60FD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D5A12-BF02-4516-A98F-C7E74A4A7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A1B5-04C7-48C2-910D-06F0F8E0FB34}" type="datetime1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0D7E8-A2FB-4597-BEE1-C25FEDAE0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D271D9-42DA-431A-BEC0-E7F3E780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13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D7ED2-AB62-46C8-B5A3-07FADF25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1BB025-D277-40AB-9556-0D69EFD61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7BD8C7-0B6A-419E-866B-63EFC6AF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73527-41CD-4C56-AF18-6A230065A3CF}" type="datetime1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54BCC5-3B9E-49E4-A266-3C9ACBDCE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CB0B00-E308-485D-A42B-93EDCC74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86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6C405-80C3-468D-81E1-7FD4B51F1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D4A94-980E-42B3-A9C8-B627D0C72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F9AB4-C988-4145-87DC-C4A70F2A2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97E11-C64D-4C99-A658-60096D9F7B15}" type="datetime1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0C32D-21B2-47B1-8283-BE4475A5F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2FAEF-0E47-440F-BFA5-59E8CCC5B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191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4102C-ED73-46BA-A5B5-F4CBFB11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5BADEF-A3F0-403F-BBA0-892232399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039A81-9393-4BC9-9430-5DDE6624C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8AFE81-5097-43C9-A146-C38398B0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E858-ED93-4E71-8A90-77DCB607D8A7}" type="datetime1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782935-B683-4C26-A912-49839367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531E4A-531C-4C06-844B-3698825FE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52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C9804-413E-4FF8-B1AC-285F17BE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97E4DC-3771-4AD4-A984-5D47C4BEA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1F8CCC-F4F4-4E48-A79F-5948DB9AD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AEDAAA-0D38-4107-9851-A23DA303EE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5F8BD5-2916-4481-AD08-2718B93847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25282A-7CB6-4A93-B48F-513498839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E349-4B63-45CF-AF18-04B0886878C4}" type="datetime1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F5D0B0A-D8AB-42A5-93BD-312565E9E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7D94BF-CBA9-4969-8B14-C180F138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458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3B3F85-A042-4088-96E2-C39F05322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EC5013-E47F-4FC7-85AE-245CB8FC2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D367-29E7-47E4-98FE-604B577F0683}" type="datetime1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806BC5-4D00-47CC-BDE6-227CF7A14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CF9FB9-ABBA-453A-B128-5B7F7435F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228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B80732-B8B5-4BC2-AE36-A1CB910EA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CFEDE-66B3-46CB-998A-691C13FD35EC}" type="datetime1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34BCB6-9536-43C1-9B10-F11EE21B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425423-5622-4771-94DB-DBC18C78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783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DA54C-2CBF-4972-BC64-F987A53F1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95C9C-C332-4427-9D9B-AB2FE21AC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D081D9-D532-4E31-8863-3E44F9CE5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F6E08D-359D-450A-911F-71524369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A1020-2C09-40E8-A3B5-EDF97BAA3FA1}" type="datetime1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B81293-BC56-4557-A7E6-8064F378C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CB7A6C-7E1F-4417-8252-1573BCEE7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849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333EB-2240-4499-A5F2-3B592888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76FC02-B4BD-4087-AE74-C5DCCEB30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AEE4C0-7BBC-4D79-8B8B-31EF0A4AA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B3A1E1-DF25-4877-BDE7-6720075D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564D-1978-43E3-B9A8-D4D03A11714B}" type="datetime1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072DDE-819F-4173-8F38-4C3FA9BDC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542B41-9F1F-4C4C-889E-350C924B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41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3A5A25-432C-4A3C-82A4-C10C8C75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E46E3A-016B-4FB2-8BAF-C60A25A46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3D4AEF-59F4-48F1-B548-CD4A35AE9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C86AB-2DA9-40BC-898C-82DBC8AD97F9}" type="datetime1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D644A4-012C-47C6-9699-B953C4231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24D27-2F52-4C10-91CA-DCE01692C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03C06-B87B-42E7-9304-F38851D98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205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8C917-D51E-4D9A-A7BC-640832D7A7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Learning to Track Instances without Video Annotations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979AC3-08BA-4EA4-9F39-436DCAAA01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Yang Fu, </a:t>
            </a:r>
            <a:r>
              <a:rPr lang="en-US" altLang="ko-KR" dirty="0" err="1"/>
              <a:t>Sifei</a:t>
            </a:r>
            <a:r>
              <a:rPr lang="en-US" altLang="ko-KR" dirty="0"/>
              <a:t> Liu, Umar Iqbal, Shalini De Mello, Humphrey Shi, Jan Kautz</a:t>
            </a:r>
          </a:p>
          <a:p>
            <a:endParaRPr lang="en-US" altLang="ko-KR" dirty="0"/>
          </a:p>
          <a:p>
            <a:r>
              <a:rPr lang="en-US" altLang="ko-KR" dirty="0"/>
              <a:t>CVPR 2021 (Oral)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908EAC-0C66-4B0A-B684-BF343AD62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56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D8A76-E3C7-4767-98B3-D6361C03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</a:t>
            </a:r>
            <a:br>
              <a:rPr lang="en-US" altLang="ko-KR" dirty="0"/>
            </a:br>
            <a:r>
              <a:rPr lang="en-US" altLang="ko-KR" sz="2800" dirty="0"/>
              <a:t>: Image embedding (Instance Contrastive Loss)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84219A-4D48-40BD-9454-878AF2CC6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Objective : discriminative of different instances</a:t>
            </a:r>
          </a:p>
          <a:p>
            <a:r>
              <a:rPr lang="en-US" altLang="ko-KR" dirty="0"/>
              <a:t>Solution : </a:t>
            </a:r>
            <a:r>
              <a:rPr lang="en-US" altLang="ko-KR" sz="2800" dirty="0"/>
              <a:t>Contrastive Loss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08D328-A7A0-4758-A66F-5701938C1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33998A-2393-47FB-8127-4D2A8DE7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43" y="3175430"/>
            <a:ext cx="6287377" cy="1019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9BACF-7FA9-44A0-BF01-72BACD1067E2}"/>
              </a:ext>
            </a:extLst>
          </p:cNvPr>
          <p:cNvSpPr txBox="1"/>
          <p:nvPr/>
        </p:nvSpPr>
        <p:spPr>
          <a:xfrm>
            <a:off x="0" y="6550223"/>
            <a:ext cx="1009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Aaron van den Oord et al., Representation learning with contrastive predictive coding.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2018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E8499B-97DA-4E49-8DD8-712314804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463" y="2299958"/>
            <a:ext cx="2743200" cy="217099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D7D755-E08E-4F6E-91C1-6D3F198BFFED}"/>
              </a:ext>
            </a:extLst>
          </p:cNvPr>
          <p:cNvGrpSpPr/>
          <p:nvPr/>
        </p:nvGrpSpPr>
        <p:grpSpPr>
          <a:xfrm>
            <a:off x="838200" y="4560649"/>
            <a:ext cx="9070543" cy="419158"/>
            <a:chOff x="838200" y="4635242"/>
            <a:chExt cx="9070543" cy="4191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50268F7-9400-400F-8D9D-5EE7C1C05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4642169"/>
              <a:ext cx="4353533" cy="37152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05CF87F-1490-4D1E-8B41-CB491DE7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4157" y="4635242"/>
              <a:ext cx="4734586" cy="41915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09D548E-4672-4C2D-A5D8-7E04B826D8F9}"/>
              </a:ext>
            </a:extLst>
          </p:cNvPr>
          <p:cNvGrpSpPr/>
          <p:nvPr/>
        </p:nvGrpSpPr>
        <p:grpSpPr>
          <a:xfrm>
            <a:off x="838200" y="5181347"/>
            <a:ext cx="7850566" cy="417625"/>
            <a:chOff x="962569" y="5527930"/>
            <a:chExt cx="7850566" cy="41762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D607CB0-7AD8-46FE-BF1D-16BAE3010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1177" y="5554975"/>
              <a:ext cx="7401958" cy="39058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AFE9C21-9041-41EC-B93E-32F74121F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2569" y="5527930"/>
              <a:ext cx="476316" cy="352474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EA01995-A895-446B-9977-8975C892D1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5767577"/>
            <a:ext cx="7240010" cy="457264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EA5570F-3DEE-4A19-BEB5-7B909A511908}"/>
              </a:ext>
            </a:extLst>
          </p:cNvPr>
          <p:cNvCxnSpPr>
            <a:cxnSpLocks/>
          </p:cNvCxnSpPr>
          <p:nvPr/>
        </p:nvCxnSpPr>
        <p:spPr>
          <a:xfrm>
            <a:off x="9550400" y="1825625"/>
            <a:ext cx="138545" cy="1268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2D4DDF-E2FD-4B38-989A-2D1E6FF2750B}"/>
                  </a:ext>
                </a:extLst>
              </p:cNvPr>
              <p:cNvSpPr txBox="1"/>
              <p:nvPr/>
            </p:nvSpPr>
            <p:spPr>
              <a:xfrm>
                <a:off x="9093200" y="141722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𝑓𝑝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2D4DDF-E2FD-4B38-989A-2D1E6FF27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200" y="1417225"/>
                <a:ext cx="914400" cy="369332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9F38AE7-289C-49E7-8725-92C1BD5AF7D3}"/>
              </a:ext>
            </a:extLst>
          </p:cNvPr>
          <p:cNvCxnSpPr>
            <a:cxnSpLocks/>
          </p:cNvCxnSpPr>
          <p:nvPr/>
        </p:nvCxnSpPr>
        <p:spPr>
          <a:xfrm flipH="1">
            <a:off x="9962627" y="2016070"/>
            <a:ext cx="531393" cy="1373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4101858-D147-412E-B224-B1C46A97DD88}"/>
              </a:ext>
            </a:extLst>
          </p:cNvPr>
          <p:cNvCxnSpPr>
            <a:cxnSpLocks/>
          </p:cNvCxnSpPr>
          <p:nvPr/>
        </p:nvCxnSpPr>
        <p:spPr>
          <a:xfrm flipH="1" flipV="1">
            <a:off x="10779852" y="4001295"/>
            <a:ext cx="125340" cy="1207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1F865FA-A9EA-47F8-A6F9-AFD5897FBE99}"/>
                  </a:ext>
                </a:extLst>
              </p:cNvPr>
              <p:cNvSpPr txBox="1"/>
              <p:nvPr/>
            </p:nvSpPr>
            <p:spPr>
              <a:xfrm>
                <a:off x="10064172" y="163757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𝑓𝑞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1F865FA-A9EA-47F8-A6F9-AFD5897FB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172" y="1637574"/>
                <a:ext cx="914400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C3DD972-5A08-4AFE-BE39-AFBDFA638781}"/>
                  </a:ext>
                </a:extLst>
              </p:cNvPr>
              <p:cNvSpPr txBox="1"/>
              <p:nvPr/>
            </p:nvSpPr>
            <p:spPr>
              <a:xfrm>
                <a:off x="10447992" y="522310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𝑓𝑘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C3DD972-5A08-4AFE-BE39-AFBDFA638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992" y="5223102"/>
                <a:ext cx="914400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52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D8A76-E3C7-4767-98B3-D6361C03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</a:t>
            </a:r>
            <a:br>
              <a:rPr lang="en-US" altLang="ko-KR" dirty="0"/>
            </a:br>
            <a:r>
              <a:rPr lang="en-US" altLang="ko-KR" sz="2800" dirty="0"/>
              <a:t>: Image embedding (Instance Contrastive Loss)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84219A-4D48-40BD-9454-878AF2CC6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1080"/>
          </a:xfrm>
        </p:spPr>
        <p:txBody>
          <a:bodyPr/>
          <a:lstStyle/>
          <a:p>
            <a:r>
              <a:rPr lang="en-US" altLang="ko-KR" dirty="0"/>
              <a:t>Objective : discriminative of different instances</a:t>
            </a:r>
          </a:p>
          <a:p>
            <a:r>
              <a:rPr lang="en-US" altLang="ko-KR" dirty="0"/>
              <a:t>Solution : </a:t>
            </a:r>
            <a:r>
              <a:rPr lang="en-US" altLang="ko-KR" sz="2800" dirty="0"/>
              <a:t>Contrastive Loss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08D328-A7A0-4758-A66F-5701938C1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33998A-2393-47FB-8127-4D2A8DE7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43" y="3175430"/>
            <a:ext cx="6287377" cy="1019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9BACF-7FA9-44A0-BF01-72BACD1067E2}"/>
              </a:ext>
            </a:extLst>
          </p:cNvPr>
          <p:cNvSpPr txBox="1"/>
          <p:nvPr/>
        </p:nvSpPr>
        <p:spPr>
          <a:xfrm>
            <a:off x="0" y="6550223"/>
            <a:ext cx="1009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Aaron van den Oord et al., Representation learning with contrastive predictive coding.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2018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E8499B-97DA-4E49-8DD8-712314804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463" y="2299958"/>
            <a:ext cx="2743200" cy="217099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EA5570F-3DEE-4A19-BEB5-7B909A511908}"/>
              </a:ext>
            </a:extLst>
          </p:cNvPr>
          <p:cNvCxnSpPr>
            <a:cxnSpLocks/>
          </p:cNvCxnSpPr>
          <p:nvPr/>
        </p:nvCxnSpPr>
        <p:spPr>
          <a:xfrm>
            <a:off x="9550400" y="1825625"/>
            <a:ext cx="138545" cy="1268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2D4DDF-E2FD-4B38-989A-2D1E6FF2750B}"/>
                  </a:ext>
                </a:extLst>
              </p:cNvPr>
              <p:cNvSpPr txBox="1"/>
              <p:nvPr/>
            </p:nvSpPr>
            <p:spPr>
              <a:xfrm>
                <a:off x="9093200" y="141722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𝑓𝑝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2D4DDF-E2FD-4B38-989A-2D1E6FF27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200" y="1417225"/>
                <a:ext cx="914400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9F38AE7-289C-49E7-8725-92C1BD5AF7D3}"/>
              </a:ext>
            </a:extLst>
          </p:cNvPr>
          <p:cNvCxnSpPr>
            <a:cxnSpLocks/>
          </p:cNvCxnSpPr>
          <p:nvPr/>
        </p:nvCxnSpPr>
        <p:spPr>
          <a:xfrm flipH="1">
            <a:off x="9962627" y="2016070"/>
            <a:ext cx="531393" cy="1373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4101858-D147-412E-B224-B1C46A97DD88}"/>
              </a:ext>
            </a:extLst>
          </p:cNvPr>
          <p:cNvCxnSpPr>
            <a:cxnSpLocks/>
          </p:cNvCxnSpPr>
          <p:nvPr/>
        </p:nvCxnSpPr>
        <p:spPr>
          <a:xfrm flipH="1" flipV="1">
            <a:off x="10779852" y="4001295"/>
            <a:ext cx="125340" cy="1207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1F865FA-A9EA-47F8-A6F9-AFD5897FBE99}"/>
                  </a:ext>
                </a:extLst>
              </p:cNvPr>
              <p:cNvSpPr txBox="1"/>
              <p:nvPr/>
            </p:nvSpPr>
            <p:spPr>
              <a:xfrm>
                <a:off x="10064172" y="163757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𝑓𝑞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1F865FA-A9EA-47F8-A6F9-AFD5897FB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172" y="1637574"/>
                <a:ext cx="9144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C3DD972-5A08-4AFE-BE39-AFBDFA638781}"/>
                  </a:ext>
                </a:extLst>
              </p:cNvPr>
              <p:cNvSpPr txBox="1"/>
              <p:nvPr/>
            </p:nvSpPr>
            <p:spPr>
              <a:xfrm>
                <a:off x="10447992" y="522310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𝑓𝑘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C3DD972-5A08-4AFE-BE39-AFBDFA638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992" y="5223102"/>
                <a:ext cx="914400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9A19944-D287-42DF-9019-BE49BA159BE9}"/>
              </a:ext>
            </a:extLst>
          </p:cNvPr>
          <p:cNvSpPr txBox="1"/>
          <p:nvPr/>
        </p:nvSpPr>
        <p:spPr>
          <a:xfrm>
            <a:off x="838200" y="4985009"/>
            <a:ext cx="843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Smaller</a:t>
            </a:r>
            <a:r>
              <a:rPr lang="en-US" altLang="ko-KR" sz="2800" dirty="0"/>
              <a:t> instances will be </a:t>
            </a:r>
            <a:r>
              <a:rPr lang="en-US" altLang="ko-KR" sz="2800" b="1" dirty="0">
                <a:solidFill>
                  <a:srgbClr val="FF0000"/>
                </a:solidFill>
              </a:rPr>
              <a:t>insufficiently trained </a:t>
            </a:r>
            <a:r>
              <a:rPr lang="en-US" altLang="ko-KR" sz="2800" dirty="0"/>
              <a:t>due to less positive samples !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81658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D8A76-E3C7-4767-98B3-D6361C03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</a:t>
            </a:r>
            <a:br>
              <a:rPr lang="en-US" altLang="ko-KR" dirty="0"/>
            </a:br>
            <a:r>
              <a:rPr lang="en-US" altLang="ko-KR" sz="2800" dirty="0"/>
              <a:t>: Image embedding (Instance Contrastive Loss)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84219A-4D48-40BD-9454-878AF2CC6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37676"/>
            <a:ext cx="10515600" cy="939286"/>
          </a:xfrm>
        </p:spPr>
        <p:txBody>
          <a:bodyPr/>
          <a:lstStyle/>
          <a:p>
            <a:r>
              <a:rPr lang="en-US" altLang="ko-KR" dirty="0"/>
              <a:t>Force the embedding feature vectors of the same instance to be similar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08D328-A7A0-4758-A66F-5701938C1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C73FA7-2F2B-44B8-92CF-C700F9B7C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134" y="1904677"/>
            <a:ext cx="4867954" cy="17433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562413-8476-4CE2-B6C6-0936C3085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088" y="4006590"/>
            <a:ext cx="3820058" cy="98121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D5D10D4-EFB8-4900-8AA9-22BC4066ED90}"/>
              </a:ext>
            </a:extLst>
          </p:cNvPr>
          <p:cNvGrpSpPr/>
          <p:nvPr/>
        </p:nvGrpSpPr>
        <p:grpSpPr>
          <a:xfrm>
            <a:off x="2973984" y="4161742"/>
            <a:ext cx="2854929" cy="562187"/>
            <a:chOff x="6329310" y="4014380"/>
            <a:chExt cx="2563986" cy="50489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A79EE45-9036-4DD0-834E-00E0CA9BF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9310" y="4084987"/>
              <a:ext cx="752580" cy="38105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9D7EBEB-160F-4833-AC1F-6FEF048B5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9504" y="4014380"/>
              <a:ext cx="1733792" cy="504895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37D54D16-505E-4525-AB96-0456C1F0F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6845" y="1864984"/>
            <a:ext cx="2147510" cy="17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39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D8A76-E3C7-4767-98B3-D6361C03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</a:t>
            </a:r>
            <a:br>
              <a:rPr lang="en-US" altLang="ko-KR" dirty="0"/>
            </a:br>
            <a:r>
              <a:rPr lang="en-US" altLang="ko-KR" sz="2800" dirty="0"/>
              <a:t>: Image embedding (Instance Contrastive Loss)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84219A-4D48-40BD-9454-878AF2CC6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05461"/>
            <a:ext cx="10515600" cy="896789"/>
          </a:xfrm>
        </p:spPr>
        <p:txBody>
          <a:bodyPr>
            <a:normAutofit/>
          </a:bodyPr>
          <a:lstStyle/>
          <a:p>
            <a:r>
              <a:rPr lang="en-US" altLang="ko-KR" dirty="0"/>
              <a:t>Push the center representation of all the instances further apart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08D328-A7A0-4758-A66F-5701938C1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C73FA7-2F2B-44B8-92CF-C700F9B7C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27" y="1932781"/>
            <a:ext cx="4867954" cy="17433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DFAEB74-ED8D-4479-AF7C-8A190F73C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045" y="3907570"/>
            <a:ext cx="4239217" cy="10860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8F19B8-9763-489D-89F8-A5244D501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994" y="4183834"/>
            <a:ext cx="2762636" cy="5334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1E82B8-6C41-4622-A506-E11AAA9D4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833" y="1752140"/>
            <a:ext cx="2365185" cy="19336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D7022FD-567B-494F-ACDA-35A5ED89A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826" y="4971666"/>
            <a:ext cx="5677692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96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D8A76-E3C7-4767-98B3-D6361C03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</a:t>
            </a:r>
            <a:br>
              <a:rPr lang="en-US" altLang="ko-KR" dirty="0"/>
            </a:br>
            <a:r>
              <a:rPr lang="en-US" altLang="ko-KR" sz="2800" dirty="0"/>
              <a:t>: Image embedding (Instance Contrastive Loss)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08D328-A7A0-4758-A66F-5701938C1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C73FA7-2F2B-44B8-92CF-C700F9B7C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46" y="1832063"/>
            <a:ext cx="4867954" cy="17433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72EA83-678A-4BB6-BCA2-44FE674EB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628" y="4408575"/>
            <a:ext cx="4248743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0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961275-DD7C-45A3-9C25-3D1F867D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AAE7116-D3B2-4005-9D91-B1A6816F1974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Proposed Method</a:t>
            </a:r>
            <a:br>
              <a:rPr lang="en-US" altLang="ko-KR" dirty="0"/>
            </a:br>
            <a:r>
              <a:rPr lang="en-US" altLang="ko-KR" sz="2800" dirty="0"/>
              <a:t>: Image embedding (maximum entropy regularization)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7EB9A6-8F24-4B13-912F-8EBA9CC52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2" y="1598624"/>
            <a:ext cx="6801003" cy="489425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4BC307D-F08B-43B9-82D8-4EF9B8302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4508" y="1690686"/>
            <a:ext cx="3740728" cy="466566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</a:t>
            </a:r>
            <a:r>
              <a:rPr lang="en-US" altLang="ko-KR" sz="2800" dirty="0"/>
              <a:t>ur tracking approach is based on the assumption that any instance in the current frame also exists in the previous frame.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It doesn’t consider </a:t>
            </a:r>
            <a:r>
              <a:rPr lang="en-US" altLang="ko-KR" sz="2800" b="1" dirty="0">
                <a:solidFill>
                  <a:srgbClr val="FF0000"/>
                </a:solidFill>
              </a:rPr>
              <a:t>newly emerged objects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8669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9B36D-1192-4BB0-84CC-641693FD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7127"/>
            <a:ext cx="10515600" cy="2029836"/>
          </a:xfrm>
        </p:spPr>
        <p:txBody>
          <a:bodyPr/>
          <a:lstStyle/>
          <a:p>
            <a:r>
              <a:rPr lang="en-US" altLang="ko-KR" dirty="0"/>
              <a:t>K</a:t>
            </a:r>
            <a:r>
              <a:rPr lang="ko-KR" altLang="en-US" dirty="0"/>
              <a:t> </a:t>
            </a:r>
            <a:r>
              <a:rPr lang="en-US" altLang="ko-KR" dirty="0"/>
              <a:t>is the number of instances and S(</a:t>
            </a:r>
            <a:r>
              <a:rPr lang="en-US" altLang="ko-KR" dirty="0" err="1"/>
              <a:t>i,j</a:t>
            </a:r>
            <a:r>
              <a:rPr lang="en-US" altLang="ko-KR" dirty="0"/>
              <a:t>) is the probability of matching instance i</a:t>
            </a:r>
            <a:r>
              <a:rPr lang="ko-KR" altLang="en-US" dirty="0"/>
              <a:t> </a:t>
            </a:r>
            <a:r>
              <a:rPr lang="en-US" altLang="ko-KR" dirty="0"/>
              <a:t>to j</a:t>
            </a:r>
          </a:p>
          <a:p>
            <a:endParaRPr lang="en-US" altLang="ko-KR" dirty="0"/>
          </a:p>
          <a:p>
            <a:r>
              <a:rPr lang="en-US" altLang="ko-KR" dirty="0"/>
              <a:t>High entropy H</a:t>
            </a:r>
            <a:r>
              <a:rPr lang="ko-KR" altLang="en-US" dirty="0"/>
              <a:t> </a:t>
            </a:r>
            <a:r>
              <a:rPr lang="en-US" altLang="ko-KR" dirty="0"/>
              <a:t>indicates uniform output probability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961275-DD7C-45A3-9C25-3D1F867D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AAE7116-D3B2-4005-9D91-B1A6816F1974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Proposed Method</a:t>
            </a:r>
            <a:br>
              <a:rPr lang="en-US" altLang="ko-KR" dirty="0"/>
            </a:br>
            <a:r>
              <a:rPr lang="en-US" altLang="ko-KR" sz="2800" dirty="0"/>
              <a:t>: Image embedding (maximum entropy regularization)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D5EDDB-060F-44F7-A8EB-2D243692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3351"/>
            <a:ext cx="4867954" cy="1143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82C4EB-56A5-440D-98A9-51071679C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1377"/>
            <a:ext cx="4877481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74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19D0E-0507-4676-90B1-F9517C00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65FC0B-8B36-4848-9AFA-49922091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FE516-A668-4DE8-971C-CCD4E7475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58"/>
          <a:stretch/>
        </p:blipFill>
        <p:spPr>
          <a:xfrm>
            <a:off x="1358900" y="1469682"/>
            <a:ext cx="9474200" cy="47850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CF2F76B-40A0-4564-9F51-D2C9BAD4A5CC}"/>
              </a:ext>
            </a:extLst>
          </p:cNvPr>
          <p:cNvSpPr/>
          <p:nvPr/>
        </p:nvSpPr>
        <p:spPr>
          <a:xfrm>
            <a:off x="5375563" y="4725536"/>
            <a:ext cx="2844800" cy="15292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697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9B36D-1192-4BB0-84CC-641693FD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7418"/>
            <a:ext cx="10515600" cy="172893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With videos, we also need to address the </a:t>
            </a:r>
            <a:r>
              <a:rPr lang="en-US" altLang="ko-KR" b="1" dirty="0">
                <a:solidFill>
                  <a:srgbClr val="FF0000"/>
                </a:solidFill>
              </a:rPr>
              <a:t>domain gap</a:t>
            </a:r>
            <a:r>
              <a:rPr lang="en-US" altLang="ko-KR" dirty="0"/>
              <a:t> that usually exists between image and videos</a:t>
            </a:r>
          </a:p>
          <a:p>
            <a:endParaRPr lang="en-US" altLang="ko-KR" dirty="0"/>
          </a:p>
          <a:p>
            <a:r>
              <a:rPr lang="en-US" altLang="ko-KR" dirty="0"/>
              <a:t>Solution : self-supervised video correspondence learning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961275-DD7C-45A3-9C25-3D1F867D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AAE7116-D3B2-4005-9D91-B1A6816F1974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Proposed Method</a:t>
            </a:r>
            <a:br>
              <a:rPr lang="en-US" altLang="ko-KR" dirty="0"/>
            </a:br>
            <a:r>
              <a:rPr lang="en-US" altLang="ko-KR" sz="2800" dirty="0"/>
              <a:t>: Video embedding (Video Instance Correspondence)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DB40AB-97E3-489D-ABEB-6F6C0B3D1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437" y="1890247"/>
            <a:ext cx="6467764" cy="241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91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74627-816E-465D-8F07-54927EAB0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</a:t>
            </a:r>
            <a:br>
              <a:rPr lang="en-US" altLang="ko-KR" dirty="0"/>
            </a:br>
            <a:r>
              <a:rPr lang="en-US" altLang="ko-KR" sz="2800" dirty="0"/>
              <a:t>: Self-supervise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0DF449-FE1A-4DBF-A15C-EFA52903A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18" y="1825625"/>
            <a:ext cx="3475182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rgbClr val="111111"/>
                </a:solidFill>
                <a:latin typeface="Lora"/>
              </a:rPr>
              <a:t>Pretext task: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Lora"/>
              </a:rPr>
              <a:t>get supervision from the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Lora"/>
              </a:rPr>
              <a:t>data itself</a:t>
            </a:r>
          </a:p>
          <a:p>
            <a:endParaRPr lang="en-US" altLang="ko-KR" dirty="0">
              <a:solidFill>
                <a:srgbClr val="111111"/>
              </a:solidFill>
              <a:latin typeface="Lora"/>
            </a:endParaRPr>
          </a:p>
          <a:p>
            <a:r>
              <a:rPr lang="en-US" altLang="ko-KR" dirty="0">
                <a:solidFill>
                  <a:srgbClr val="111111"/>
                </a:solidFill>
                <a:latin typeface="Lora"/>
              </a:rPr>
              <a:t>S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Lora"/>
              </a:rPr>
              <a:t>elf-supervised representation learning care about producing good features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Lora"/>
              </a:rPr>
              <a:t>generally helpful for many tasks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63AF80-01D6-4600-9163-96FB9CFD1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2050" name="Picture 2" descr="Self-supervised learning by context">
            <a:extLst>
              <a:ext uri="{FF2B5EF4-FFF2-40B4-BE49-F238E27FC236}">
                <a16:creationId xmlns:a16="http://schemas.microsoft.com/office/drawing/2014/main" id="{9AC15D88-76EB-44D5-8304-BDF68028F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8" y="2352314"/>
            <a:ext cx="7006452" cy="329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28A64-04D7-47E8-9C76-5B36C549352A}"/>
              </a:ext>
            </a:extLst>
          </p:cNvPr>
          <p:cNvSpPr txBox="1"/>
          <p:nvPr/>
        </p:nvSpPr>
        <p:spPr>
          <a:xfrm>
            <a:off x="0" y="6550223"/>
            <a:ext cx="1009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Carl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Doersch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,et al. Unsupervised Visual Representation Learning by Context Prediction. ICCV 2015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477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6BFFB-F71F-4175-BF3F-BF8DB92C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6A0C4C-4F6D-4E5E-8AB0-799110580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Instance tracking</a:t>
            </a:r>
          </a:p>
          <a:p>
            <a:endParaRPr lang="en-US" altLang="ko-KR" dirty="0"/>
          </a:p>
          <a:p>
            <a:r>
              <a:rPr lang="en-US" altLang="ko-KR" dirty="0"/>
              <a:t>Semi-supervised learning</a:t>
            </a:r>
          </a:p>
          <a:p>
            <a:endParaRPr lang="en-US" altLang="ko-KR" dirty="0"/>
          </a:p>
          <a:p>
            <a:r>
              <a:rPr lang="en-US" altLang="ko-KR" dirty="0"/>
              <a:t>Contrastive Learning</a:t>
            </a:r>
          </a:p>
          <a:p>
            <a:endParaRPr lang="en-US" altLang="ko-KR" dirty="0"/>
          </a:p>
          <a:p>
            <a:r>
              <a:rPr lang="en-US" altLang="ko-KR" dirty="0"/>
              <a:t>Maximum Entropy Regularization</a:t>
            </a:r>
          </a:p>
          <a:p>
            <a:endParaRPr lang="en-US" altLang="ko-KR" dirty="0"/>
          </a:p>
          <a:p>
            <a:r>
              <a:rPr lang="en-US" altLang="ko-KR" dirty="0"/>
              <a:t>Video Instance Correspondence</a:t>
            </a:r>
          </a:p>
          <a:p>
            <a:endParaRPr lang="en-US" altLang="ko-KR" dirty="0"/>
          </a:p>
          <a:p>
            <a:r>
              <a:rPr lang="en-US" altLang="ko-KR" dirty="0"/>
              <a:t>Test-time Adaptation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C7B0E0-E3F4-4F57-8DD0-F33282155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1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961275-DD7C-45A3-9C25-3D1F867D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AAE7116-D3B2-4005-9D91-B1A6816F1974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Proposed Method</a:t>
            </a:r>
            <a:br>
              <a:rPr lang="en-US" altLang="ko-KR" dirty="0"/>
            </a:br>
            <a:r>
              <a:rPr lang="en-US" altLang="ko-KR" sz="2800" dirty="0"/>
              <a:t>: Video embedding (Video Instance Correspondence)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EAD77-4591-4BF7-9D5F-72498E12679F}"/>
              </a:ext>
            </a:extLst>
          </p:cNvPr>
          <p:cNvSpPr txBox="1"/>
          <p:nvPr/>
        </p:nvSpPr>
        <p:spPr>
          <a:xfrm>
            <a:off x="0" y="6550223"/>
            <a:ext cx="1009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Allan Jabri ,et al. Space-Time Correspondence as a Contrastive Random Walk.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NeurIPS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2020, Oral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C367BB-9521-44BB-9EB6-9D8B0FA25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2" y="90776"/>
            <a:ext cx="9857509" cy="633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94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961275-DD7C-45A3-9C25-3D1F867D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AAE7116-D3B2-4005-9D91-B1A6816F1974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Proposed Method</a:t>
            </a:r>
            <a:br>
              <a:rPr lang="en-US" altLang="ko-KR" dirty="0"/>
            </a:br>
            <a:r>
              <a:rPr lang="en-US" altLang="ko-KR" sz="2800" dirty="0"/>
              <a:t>: Video embedding (Video Instance Correspondence)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EAD77-4591-4BF7-9D5F-72498E12679F}"/>
              </a:ext>
            </a:extLst>
          </p:cNvPr>
          <p:cNvSpPr txBox="1"/>
          <p:nvPr/>
        </p:nvSpPr>
        <p:spPr>
          <a:xfrm>
            <a:off x="0" y="6550223"/>
            <a:ext cx="1009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Allan Jabri ,et al. Space-Time Correspondence as a Contrastive Random Walk.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NeurIPS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2020, Oral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3C34FD5-E17F-4E89-BF20-9FE599242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00" y="1721237"/>
            <a:ext cx="10297962" cy="44106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10070F0-4F78-43BE-920D-3EE4120FD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165" y="4812253"/>
            <a:ext cx="2073507" cy="16410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AEE643-CB3A-4E6B-94D0-381B63F4ECF8}"/>
              </a:ext>
            </a:extLst>
          </p:cNvPr>
          <p:cNvSpPr/>
          <p:nvPr/>
        </p:nvSpPr>
        <p:spPr>
          <a:xfrm>
            <a:off x="7693891" y="1721237"/>
            <a:ext cx="2179782" cy="597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134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961275-DD7C-45A3-9C25-3D1F867D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AAE7116-D3B2-4005-9D91-B1A6816F1974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Proposed Method</a:t>
            </a:r>
            <a:br>
              <a:rPr lang="en-US" altLang="ko-KR" dirty="0"/>
            </a:br>
            <a:r>
              <a:rPr lang="en-US" altLang="ko-KR" sz="2800" dirty="0"/>
              <a:t>: Video embedding (Video Instance Correspondence)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EAD77-4591-4BF7-9D5F-72498E12679F}"/>
              </a:ext>
            </a:extLst>
          </p:cNvPr>
          <p:cNvSpPr txBox="1"/>
          <p:nvPr/>
        </p:nvSpPr>
        <p:spPr>
          <a:xfrm>
            <a:off x="0" y="6550223"/>
            <a:ext cx="1009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Allan Jabri ,et al. Space-Time Correspondence as a Contrastive Random Walk.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NeurIPS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2020, Oral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2CF72335-77A2-4337-8587-B487CE09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3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BD7AF6-B5E1-4672-95B9-DF86696F0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42"/>
            <a:ext cx="12022858" cy="62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9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961275-DD7C-45A3-9C25-3D1F867D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AAE7116-D3B2-4005-9D91-B1A6816F1974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Proposed Method</a:t>
            </a:r>
            <a:br>
              <a:rPr lang="en-US" altLang="ko-KR" dirty="0"/>
            </a:br>
            <a:r>
              <a:rPr lang="en-US" altLang="ko-KR" sz="2800" dirty="0"/>
              <a:t>: Video embedding (Video Instance Correspondence)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EAD77-4591-4BF7-9D5F-72498E12679F}"/>
              </a:ext>
            </a:extLst>
          </p:cNvPr>
          <p:cNvSpPr txBox="1"/>
          <p:nvPr/>
        </p:nvSpPr>
        <p:spPr>
          <a:xfrm>
            <a:off x="0" y="6550223"/>
            <a:ext cx="1009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Allan Jabri ,et al. Space-Time Correspondence as a Contrastive Random Walk.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NeurIPS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2020, Oral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2CF72335-77A2-4337-8587-B487CE09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3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35447E-24AF-40C6-815F-BE7D41B66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8" y="1562016"/>
            <a:ext cx="11282218" cy="485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12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961275-DD7C-45A3-9C25-3D1F867D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AAE7116-D3B2-4005-9D91-B1A6816F1974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Proposed Method</a:t>
            </a:r>
            <a:br>
              <a:rPr lang="en-US" altLang="ko-KR" dirty="0"/>
            </a:br>
            <a:r>
              <a:rPr lang="en-US" altLang="ko-KR" sz="2800" dirty="0"/>
              <a:t>: Video embedding (Video Instance Correspondence)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EAD77-4591-4BF7-9D5F-72498E12679F}"/>
              </a:ext>
            </a:extLst>
          </p:cNvPr>
          <p:cNvSpPr txBox="1"/>
          <p:nvPr/>
        </p:nvSpPr>
        <p:spPr>
          <a:xfrm>
            <a:off x="0" y="6550223"/>
            <a:ext cx="1009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Allan Jabri ,et al. Space-Time Correspondence as a Contrastive Random Walk.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NeurIPS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2020, Oral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2CF72335-77A2-4337-8587-B487CE09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3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38F872-1667-4EC9-96B6-98425A2FF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6" y="1690687"/>
            <a:ext cx="12136544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59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2D59B-92F6-4B47-BF91-4F31E568B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47EF51-EB56-45FD-BA0E-E0D91E327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998D15-D003-49DD-93CF-D7FC8F859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3806"/>
            <a:ext cx="12192000" cy="21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7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2D59B-92F6-4B47-BF91-4F31E568B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47EF51-EB56-45FD-BA0E-E0D91E327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B3FBDA-D1E5-46B6-A667-2EBC1DAEA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990" y="1249877"/>
            <a:ext cx="5548665" cy="528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56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19D0E-0507-4676-90B1-F9517C00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Supplementary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3EB03F-7B72-4D22-BD9A-45DFF80B7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/>
          <a:lstStyle/>
          <a:p>
            <a:r>
              <a:rPr lang="en-US" altLang="ko-KR" dirty="0"/>
              <a:t>Post Processing</a:t>
            </a:r>
            <a:br>
              <a:rPr lang="en-US" altLang="ko-KR" dirty="0"/>
            </a:br>
            <a:r>
              <a:rPr lang="en-US" altLang="ko-KR" dirty="0"/>
              <a:t>we also apply the post-processing procedure introduced in, which combines category confidence, bounding box Intersection over Union (</a:t>
            </a:r>
            <a:r>
              <a:rPr lang="en-US" altLang="ko-KR" dirty="0" err="1"/>
              <a:t>IoU</a:t>
            </a:r>
            <a:r>
              <a:rPr lang="en-US" altLang="ko-KR" dirty="0"/>
              <a:t>), embedding similarity and category consistency through a weighted sum.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65FC0B-8B36-4848-9AFA-49922091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5430C0E-5751-434C-84B6-7F3495C8387C}"/>
              </a:ext>
            </a:extLst>
          </p:cNvPr>
          <p:cNvGrpSpPr/>
          <p:nvPr/>
        </p:nvGrpSpPr>
        <p:grpSpPr>
          <a:xfrm>
            <a:off x="2897298" y="4209679"/>
            <a:ext cx="6397403" cy="1967284"/>
            <a:chOff x="4000374" y="3933826"/>
            <a:chExt cx="3877216" cy="119229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3A4D649-758F-46C1-AC85-161389CB0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0374" y="3933826"/>
              <a:ext cx="3877216" cy="100979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D99FB63-17EF-4DCD-A5EE-2D39DA6D8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0374" y="4945120"/>
              <a:ext cx="2419688" cy="1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166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D9C3E-CAAF-448C-825D-A1CC8964E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Main task</a:t>
            </a:r>
            <a:br>
              <a:rPr lang="en-US" altLang="ko-KR" dirty="0"/>
            </a:br>
            <a:r>
              <a:rPr lang="en-US" altLang="ko-KR" sz="2800" dirty="0"/>
              <a:t>: Video Instance Segmentation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75B841-D01E-4351-AA2F-B1E3177C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B489B-983C-4A91-97D5-F649A8D08BD5}"/>
              </a:ext>
            </a:extLst>
          </p:cNvPr>
          <p:cNvSpPr txBox="1"/>
          <p:nvPr/>
        </p:nvSpPr>
        <p:spPr>
          <a:xfrm>
            <a:off x="0" y="6550223"/>
            <a:ext cx="1009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Linjie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Yang, et al., Video Instance Segmentation, ICCV 2019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121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B54A3-EAF2-4C28-8B71-1FA237BA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Statement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140340-A2DF-4B3B-B0D0-F53E85324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to learn to track instances </a:t>
            </a:r>
            <a:r>
              <a:rPr lang="en-US" altLang="ko-KR" b="1" dirty="0">
                <a:solidFill>
                  <a:srgbClr val="FF0000"/>
                </a:solidFill>
              </a:rPr>
              <a:t>without annotation </a:t>
            </a:r>
            <a:r>
              <a:rPr lang="en-US" altLang="ko-KR" dirty="0"/>
              <a:t>in video</a:t>
            </a:r>
          </a:p>
          <a:p>
            <a:endParaRPr lang="en-US" altLang="ko-KR" dirty="0"/>
          </a:p>
          <a:p>
            <a:r>
              <a:rPr lang="en-US" altLang="ko-KR" dirty="0"/>
              <a:t>Annotation of videos requires </a:t>
            </a:r>
            <a:r>
              <a:rPr lang="en-US" altLang="ko-KR" b="1" dirty="0">
                <a:solidFill>
                  <a:srgbClr val="FF0000"/>
                </a:solidFill>
              </a:rPr>
              <a:t>excessive labor</a:t>
            </a:r>
            <a:r>
              <a:rPr lang="en-US" altLang="ko-KR" dirty="0"/>
              <a:t> especially in a per-frame manner and becomes the </a:t>
            </a:r>
            <a:r>
              <a:rPr lang="en-US" altLang="ko-KR" b="1" dirty="0">
                <a:solidFill>
                  <a:srgbClr val="FF0000"/>
                </a:solidFill>
              </a:rPr>
              <a:t>major bottleneck</a:t>
            </a:r>
            <a:r>
              <a:rPr lang="en-US" altLang="ko-KR" dirty="0"/>
              <a:t> for framewise video processing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6FAA58-7C25-4F16-9DA1-9AF7217E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AB5024-211A-4E24-8B9D-21549C960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372" y="4213076"/>
            <a:ext cx="6503256" cy="250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8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E5436-2DDC-46EF-880F-8FF35691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solve the Problem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BE535-DB34-4A08-AA0D-0CBE9497F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42600" cy="2238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Trained with images in a supervised manner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Enhance the tracking capability of the embedding by learning correspondence from unlabeled videos in a self-supervised manner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AA9DB6-E8AF-4DC3-85E1-1A0927BF5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F8C9C2-D37C-4497-A2A3-8CE756142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40" b="20191"/>
          <a:stretch/>
        </p:blipFill>
        <p:spPr>
          <a:xfrm>
            <a:off x="2142838" y="3983039"/>
            <a:ext cx="8361218" cy="255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2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19D0E-0507-4676-90B1-F9517C00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65FC0B-8B36-4848-9AFA-49922091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FE516-A668-4DE8-971C-CCD4E7475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58"/>
          <a:stretch/>
        </p:blipFill>
        <p:spPr>
          <a:xfrm>
            <a:off x="1358900" y="1469682"/>
            <a:ext cx="9474200" cy="47850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0773D7E-AE85-4160-9ADD-4E8801C7F10D}"/>
              </a:ext>
            </a:extLst>
          </p:cNvPr>
          <p:cNvSpPr/>
          <p:nvPr/>
        </p:nvSpPr>
        <p:spPr>
          <a:xfrm>
            <a:off x="1358900" y="1376218"/>
            <a:ext cx="9669318" cy="245903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547D92-C954-4F84-94C0-D10E84C3ED33}"/>
              </a:ext>
            </a:extLst>
          </p:cNvPr>
          <p:cNvSpPr/>
          <p:nvPr/>
        </p:nvSpPr>
        <p:spPr>
          <a:xfrm>
            <a:off x="1358900" y="3936856"/>
            <a:ext cx="9669318" cy="25560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30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32528A4-649C-4E46-9C2E-CC87D747293B}"/>
              </a:ext>
            </a:extLst>
          </p:cNvPr>
          <p:cNvSpPr/>
          <p:nvPr/>
        </p:nvSpPr>
        <p:spPr>
          <a:xfrm>
            <a:off x="8610600" y="136525"/>
            <a:ext cx="3419764" cy="50006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485947-11EA-4BA8-B3B7-DACB461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Backgrounds</a:t>
            </a:r>
            <a:br>
              <a:rPr lang="en-US" altLang="ko-KR" dirty="0"/>
            </a:br>
            <a:r>
              <a:rPr lang="en-US" altLang="ko-KR" sz="2800" dirty="0"/>
              <a:t>: SOLO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C7EA39-18BF-471F-A30D-1B1BC528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53D16-D12D-4777-B3CE-CCAFBF1BB6CB}"/>
              </a:ext>
            </a:extLst>
          </p:cNvPr>
          <p:cNvSpPr txBox="1"/>
          <p:nvPr/>
        </p:nvSpPr>
        <p:spPr>
          <a:xfrm>
            <a:off x="0" y="6550223"/>
            <a:ext cx="1009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Xinlong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Wang, et al., Solo: Segmenting objects by locations, ECCV 2020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EE6CCA-0BEF-4371-950E-F50235A7A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82" y="1710329"/>
            <a:ext cx="8137236" cy="47429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5A73C7-C311-4B7C-A996-383144413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3" t="3682" r="2507" b="2809"/>
          <a:stretch/>
        </p:blipFill>
        <p:spPr>
          <a:xfrm>
            <a:off x="8719127" y="1658372"/>
            <a:ext cx="3202709" cy="2461192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229FE1-0BC0-4FFE-814E-348D5F8418E0}"/>
              </a:ext>
            </a:extLst>
          </p:cNvPr>
          <p:cNvSpPr txBox="1"/>
          <p:nvPr/>
        </p:nvSpPr>
        <p:spPr>
          <a:xfrm>
            <a:off x="8910782" y="640786"/>
            <a:ext cx="3119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Details in Category Branch and Mask Branch</a:t>
            </a:r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A8A1E6-23E2-487E-8CBD-A31A04DDEDB2}"/>
              </a:ext>
            </a:extLst>
          </p:cNvPr>
          <p:cNvCxnSpPr>
            <a:cxnSpLocks/>
          </p:cNvCxnSpPr>
          <p:nvPr/>
        </p:nvCxnSpPr>
        <p:spPr>
          <a:xfrm flipV="1">
            <a:off x="3463636" y="1221920"/>
            <a:ext cx="4910282" cy="782372"/>
          </a:xfrm>
          <a:prstGeom prst="bentConnector3">
            <a:avLst>
              <a:gd name="adj1" fmla="val -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98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19D0E-0507-4676-90B1-F9517C00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65FC0B-8B36-4848-9AFA-49922091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FE516-A668-4DE8-971C-CCD4E7475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58"/>
          <a:stretch/>
        </p:blipFill>
        <p:spPr>
          <a:xfrm>
            <a:off x="1358900" y="1469682"/>
            <a:ext cx="9474200" cy="47850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99A0271-BCD0-498C-B2F6-4143CCA3B281}"/>
              </a:ext>
            </a:extLst>
          </p:cNvPr>
          <p:cNvSpPr/>
          <p:nvPr/>
        </p:nvSpPr>
        <p:spPr>
          <a:xfrm>
            <a:off x="5440218" y="2840902"/>
            <a:ext cx="2844800" cy="13255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122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03DC6-3DA3-49AB-B1D0-20442B02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FE10DD-FC51-4607-A565-5B9716238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Why it needs image, video embedding part?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As assigning ids to each object, the model </a:t>
            </a:r>
            <a:r>
              <a:rPr lang="en-US" altLang="ko-KR" b="1" dirty="0">
                <a:solidFill>
                  <a:srgbClr val="FF0000"/>
                </a:solidFill>
              </a:rPr>
              <a:t>need to know each instance</a:t>
            </a:r>
            <a:r>
              <a:rPr lang="en-US" altLang="ko-KR" dirty="0"/>
              <a:t> so that it </a:t>
            </a:r>
            <a:r>
              <a:rPr lang="en-US" altLang="ko-KR" b="1" dirty="0">
                <a:solidFill>
                  <a:srgbClr val="FF0000"/>
                </a:solidFill>
              </a:rPr>
              <a:t>can track </a:t>
            </a:r>
            <a:r>
              <a:rPr lang="en-US" altLang="ko-KR" dirty="0"/>
              <a:t>those possible</a:t>
            </a:r>
          </a:p>
          <a:p>
            <a:endParaRPr lang="en-US" altLang="ko-KR" dirty="0"/>
          </a:p>
          <a:p>
            <a:r>
              <a:rPr lang="en-US" altLang="ko-KR" dirty="0"/>
              <a:t>How to learn embedding efficiently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discriminative of different instances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consistent regardless of the variations present in videos.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focus more on appearance rather than location, since objects can move in time.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72C471-5D8C-45F4-B4D3-1E2E50E0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3C06-B87B-42E7-9304-F38851D983F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428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739</Words>
  <Application>Microsoft Office PowerPoint</Application>
  <PresentationFormat>와이드스크린</PresentationFormat>
  <Paragraphs>119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Lora</vt:lpstr>
      <vt:lpstr>맑은 고딕</vt:lpstr>
      <vt:lpstr>Arial</vt:lpstr>
      <vt:lpstr>Cambria Math</vt:lpstr>
      <vt:lpstr>Office 테마</vt:lpstr>
      <vt:lpstr>Learning to Track Instances without Video Annotations</vt:lpstr>
      <vt:lpstr>Keywords</vt:lpstr>
      <vt:lpstr>Main task : Video Instance Segmentation</vt:lpstr>
      <vt:lpstr>Problem Statement</vt:lpstr>
      <vt:lpstr>How to solve the Problem</vt:lpstr>
      <vt:lpstr>Proposed Method</vt:lpstr>
      <vt:lpstr>Backgrounds : SOLO</vt:lpstr>
      <vt:lpstr>Proposed Method</vt:lpstr>
      <vt:lpstr>Proposed Method</vt:lpstr>
      <vt:lpstr>Proposed Method : Image embedding (Instance Contrastive Loss)</vt:lpstr>
      <vt:lpstr>Proposed Method : Image embedding (Instance Contrastive Loss)</vt:lpstr>
      <vt:lpstr>Proposed Method : Image embedding (Instance Contrastive Loss)</vt:lpstr>
      <vt:lpstr>Proposed Method : Image embedding (Instance Contrastive Loss)</vt:lpstr>
      <vt:lpstr>Proposed Method : Image embedding (Instance Contrastive Loss)</vt:lpstr>
      <vt:lpstr>PowerPoint 프레젠테이션</vt:lpstr>
      <vt:lpstr>PowerPoint 프레젠테이션</vt:lpstr>
      <vt:lpstr>Proposed Method</vt:lpstr>
      <vt:lpstr>PowerPoint 프레젠테이션</vt:lpstr>
      <vt:lpstr>Background : Self-supervise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Results</vt:lpstr>
      <vt:lpstr>Supplementary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to Track Instances without Video Annotations</dc:title>
  <dc:creator>Kim Dong Jin</dc:creator>
  <cp:lastModifiedBy>Kim Dong Jin</cp:lastModifiedBy>
  <cp:revision>3</cp:revision>
  <dcterms:created xsi:type="dcterms:W3CDTF">2021-07-28T04:37:46Z</dcterms:created>
  <dcterms:modified xsi:type="dcterms:W3CDTF">2021-07-29T06:49:28Z</dcterms:modified>
</cp:coreProperties>
</file>